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812" r:id="rId2"/>
    <p:sldId id="832" r:id="rId3"/>
    <p:sldId id="833" r:id="rId4"/>
    <p:sldId id="834" r:id="rId5"/>
    <p:sldId id="835" r:id="rId6"/>
    <p:sldId id="836" r:id="rId7"/>
    <p:sldId id="837" r:id="rId8"/>
    <p:sldId id="838" r:id="rId9"/>
    <p:sldId id="839" r:id="rId10"/>
    <p:sldId id="840" r:id="rId11"/>
    <p:sldId id="841" r:id="rId12"/>
    <p:sldId id="842" r:id="rId13"/>
    <p:sldId id="843" r:id="rId14"/>
    <p:sldId id="844" r:id="rId15"/>
    <p:sldId id="814" r:id="rId1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04">
          <p15:clr>
            <a:srgbClr val="A4A3A4"/>
          </p15:clr>
        </p15:guide>
        <p15:guide id="2" orient="horz" pos="1476">
          <p15:clr>
            <a:srgbClr val="A4A3A4"/>
          </p15:clr>
        </p15:guide>
        <p15:guide id="3" orient="horz" pos="804">
          <p15:clr>
            <a:srgbClr val="A4A3A4"/>
          </p15:clr>
        </p15:guide>
        <p15:guide id="4" orient="horz" pos="276">
          <p15:clr>
            <a:srgbClr val="A4A3A4"/>
          </p15:clr>
        </p15:guide>
        <p15:guide id="5" orient="horz" pos="468">
          <p15:clr>
            <a:srgbClr val="A4A3A4"/>
          </p15:clr>
        </p15:guide>
        <p15:guide id="6" pos="5712">
          <p15:clr>
            <a:srgbClr val="A4A3A4"/>
          </p15:clr>
        </p15:guide>
        <p15:guide id="7" pos="5376">
          <p15:clr>
            <a:srgbClr val="A4A3A4"/>
          </p15:clr>
        </p15:guide>
        <p15:guide id="8" pos="2880">
          <p15:clr>
            <a:srgbClr val="A4A3A4"/>
          </p15:clr>
        </p15:guide>
        <p15:guide id="9" pos="48">
          <p15:clr>
            <a:srgbClr val="A4A3A4"/>
          </p15:clr>
        </p15:guide>
        <p15:guide id="10" pos="336">
          <p15:clr>
            <a:srgbClr val="A4A3A4"/>
          </p15:clr>
        </p15:guide>
        <p15:guide id="11" pos="38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A1F"/>
    <a:srgbClr val="474747"/>
    <a:srgbClr val="FF431C"/>
    <a:srgbClr val="FFAF37"/>
    <a:srgbClr val="FF7D23"/>
    <a:srgbClr val="FF5115"/>
    <a:srgbClr val="FF8A1A"/>
    <a:srgbClr val="FF7027"/>
    <a:srgbClr val="FF8F00"/>
    <a:srgbClr val="ED4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B295894-B424-443E-BEB3-C7CC454BDA43}" v="2138" dt="2018-09-20T10:08:57.500"/>
  </p1510:revLst>
</p1510:revInfo>
</file>

<file path=ppt/tableStyles.xml><?xml version="1.0" encoding="utf-8"?>
<a:tblStyleLst xmlns:a="http://schemas.openxmlformats.org/drawingml/2006/main" def="{5C22544A-7EE6-4342-B048-85BDC9FD1C3A}"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50" autoAdjust="0"/>
    <p:restoredTop sz="94439" autoAdjust="0"/>
  </p:normalViewPr>
  <p:slideViewPr>
    <p:cSldViewPr>
      <p:cViewPr varScale="1">
        <p:scale>
          <a:sx n="114" d="100"/>
          <a:sy n="114" d="100"/>
        </p:scale>
        <p:origin x="547" y="91"/>
      </p:cViewPr>
      <p:guideLst>
        <p:guide orient="horz" pos="3204"/>
        <p:guide orient="horz" pos="1476"/>
        <p:guide orient="horz" pos="804"/>
        <p:guide orient="horz" pos="276"/>
        <p:guide orient="horz" pos="468"/>
        <p:guide pos="5712"/>
        <p:guide pos="5376"/>
        <p:guide pos="2880"/>
        <p:guide pos="48"/>
        <p:guide pos="336"/>
        <p:guide pos="38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3" d="100"/>
        <a:sy n="63" d="100"/>
      </p:scale>
      <p:origin x="0" y="0"/>
    </p:cViewPr>
  </p:sorterViewPr>
  <p:notesViewPr>
    <p:cSldViewPr>
      <p:cViewPr varScale="1">
        <p:scale>
          <a:sx n="137" d="100"/>
          <a:sy n="137" d="100"/>
        </p:scale>
        <p:origin x="4704" y="1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asen Bandara" userId="b9ff78b23d7d488f" providerId="LiveId" clId="{0B295894-B424-443E-BEB3-C7CC454BDA43}"/>
    <pc:docChg chg="custSel mod addSld delSld modSld sldOrd">
      <pc:chgData name="Mahasen Bandara" userId="b9ff78b23d7d488f" providerId="LiveId" clId="{0B295894-B424-443E-BEB3-C7CC454BDA43}" dt="2018-09-20T10:08:57.500" v="2128" actId="478"/>
      <pc:docMkLst>
        <pc:docMk/>
      </pc:docMkLst>
      <pc:sldChg chg="del">
        <pc:chgData name="Mahasen Bandara" userId="b9ff78b23d7d488f" providerId="LiveId" clId="{0B295894-B424-443E-BEB3-C7CC454BDA43}" dt="2018-09-20T07:37:45.895" v="70" actId="2696"/>
        <pc:sldMkLst>
          <pc:docMk/>
          <pc:sldMk cId="1162462234" sldId="382"/>
        </pc:sldMkLst>
      </pc:sldChg>
      <pc:sldChg chg="del">
        <pc:chgData name="Mahasen Bandara" userId="b9ff78b23d7d488f" providerId="LiveId" clId="{0B295894-B424-443E-BEB3-C7CC454BDA43}" dt="2018-09-20T07:37:45.964" v="75" actId="2696"/>
        <pc:sldMkLst>
          <pc:docMk/>
          <pc:sldMk cId="1319922928" sldId="385"/>
        </pc:sldMkLst>
      </pc:sldChg>
      <pc:sldChg chg="del">
        <pc:chgData name="Mahasen Bandara" userId="b9ff78b23d7d488f" providerId="LiveId" clId="{0B295894-B424-443E-BEB3-C7CC454BDA43}" dt="2018-09-20T07:37:45.362" v="48" actId="2696"/>
        <pc:sldMkLst>
          <pc:docMk/>
          <pc:sldMk cId="2859963036" sldId="405"/>
        </pc:sldMkLst>
      </pc:sldChg>
      <pc:sldChg chg="del">
        <pc:chgData name="Mahasen Bandara" userId="b9ff78b23d7d488f" providerId="LiveId" clId="{0B295894-B424-443E-BEB3-C7CC454BDA43}" dt="2018-09-20T07:37:45.252" v="44" actId="2696"/>
        <pc:sldMkLst>
          <pc:docMk/>
          <pc:sldMk cId="1910358402" sldId="521"/>
        </pc:sldMkLst>
      </pc:sldChg>
      <pc:sldChg chg="del">
        <pc:chgData name="Mahasen Bandara" userId="b9ff78b23d7d488f" providerId="LiveId" clId="{0B295894-B424-443E-BEB3-C7CC454BDA43}" dt="2018-09-20T07:37:45.149" v="37" actId="2696"/>
        <pc:sldMkLst>
          <pc:docMk/>
          <pc:sldMk cId="90346467" sldId="526"/>
        </pc:sldMkLst>
      </pc:sldChg>
      <pc:sldChg chg="del">
        <pc:chgData name="Mahasen Bandara" userId="b9ff78b23d7d488f" providerId="LiveId" clId="{0B295894-B424-443E-BEB3-C7CC454BDA43}" dt="2018-09-20T07:37:45.937" v="73" actId="2696"/>
        <pc:sldMkLst>
          <pc:docMk/>
          <pc:sldMk cId="3493943799" sldId="570"/>
        </pc:sldMkLst>
      </pc:sldChg>
      <pc:sldChg chg="del">
        <pc:chgData name="Mahasen Bandara" userId="b9ff78b23d7d488f" providerId="LiveId" clId="{0B295894-B424-443E-BEB3-C7CC454BDA43}" dt="2018-09-20T07:37:45.168" v="38" actId="2696"/>
        <pc:sldMkLst>
          <pc:docMk/>
          <pc:sldMk cId="311566172" sldId="651"/>
        </pc:sldMkLst>
      </pc:sldChg>
      <pc:sldChg chg="del">
        <pc:chgData name="Mahasen Bandara" userId="b9ff78b23d7d488f" providerId="LiveId" clId="{0B295894-B424-443E-BEB3-C7CC454BDA43}" dt="2018-09-20T07:37:45.063" v="30" actId="2696"/>
        <pc:sldMkLst>
          <pc:docMk/>
          <pc:sldMk cId="1359861853" sldId="671"/>
        </pc:sldMkLst>
      </pc:sldChg>
      <pc:sldChg chg="del">
        <pc:chgData name="Mahasen Bandara" userId="b9ff78b23d7d488f" providerId="LiveId" clId="{0B295894-B424-443E-BEB3-C7CC454BDA43}" dt="2018-09-20T07:37:45.110" v="33" actId="2696"/>
        <pc:sldMkLst>
          <pc:docMk/>
          <pc:sldMk cId="11723476" sldId="676"/>
        </pc:sldMkLst>
      </pc:sldChg>
      <pc:sldChg chg="del">
        <pc:chgData name="Mahasen Bandara" userId="b9ff78b23d7d488f" providerId="LiveId" clId="{0B295894-B424-443E-BEB3-C7CC454BDA43}" dt="2018-09-20T07:37:45.130" v="35" actId="2696"/>
        <pc:sldMkLst>
          <pc:docMk/>
          <pc:sldMk cId="908205403" sldId="677"/>
        </pc:sldMkLst>
      </pc:sldChg>
      <pc:sldChg chg="del">
        <pc:chgData name="Mahasen Bandara" userId="b9ff78b23d7d488f" providerId="LiveId" clId="{0B295894-B424-443E-BEB3-C7CC454BDA43}" dt="2018-09-20T07:37:45.189" v="40" actId="2696"/>
        <pc:sldMkLst>
          <pc:docMk/>
          <pc:sldMk cId="3846105619" sldId="682"/>
        </pc:sldMkLst>
      </pc:sldChg>
      <pc:sldChg chg="del">
        <pc:chgData name="Mahasen Bandara" userId="b9ff78b23d7d488f" providerId="LiveId" clId="{0B295894-B424-443E-BEB3-C7CC454BDA43}" dt="2018-09-20T07:37:45.215" v="41" actId="2696"/>
        <pc:sldMkLst>
          <pc:docMk/>
          <pc:sldMk cId="2233038928" sldId="683"/>
        </pc:sldMkLst>
      </pc:sldChg>
      <pc:sldChg chg="del">
        <pc:chgData name="Mahasen Bandara" userId="b9ff78b23d7d488f" providerId="LiveId" clId="{0B295894-B424-443E-BEB3-C7CC454BDA43}" dt="2018-09-20T07:37:45.230" v="43" actId="2696"/>
        <pc:sldMkLst>
          <pc:docMk/>
          <pc:sldMk cId="3627952871" sldId="690"/>
        </pc:sldMkLst>
      </pc:sldChg>
      <pc:sldChg chg="del">
        <pc:chgData name="Mahasen Bandara" userId="b9ff78b23d7d488f" providerId="LiveId" clId="{0B295894-B424-443E-BEB3-C7CC454BDA43}" dt="2018-09-20T07:37:45.280" v="45" actId="2696"/>
        <pc:sldMkLst>
          <pc:docMk/>
          <pc:sldMk cId="4102252679" sldId="694"/>
        </pc:sldMkLst>
      </pc:sldChg>
      <pc:sldChg chg="del">
        <pc:chgData name="Mahasen Bandara" userId="b9ff78b23d7d488f" providerId="LiveId" clId="{0B295894-B424-443E-BEB3-C7CC454BDA43}" dt="2018-09-20T07:37:45.309" v="46" actId="2696"/>
        <pc:sldMkLst>
          <pc:docMk/>
          <pc:sldMk cId="775763671" sldId="695"/>
        </pc:sldMkLst>
      </pc:sldChg>
      <pc:sldChg chg="del">
        <pc:chgData name="Mahasen Bandara" userId="b9ff78b23d7d488f" providerId="LiveId" clId="{0B295894-B424-443E-BEB3-C7CC454BDA43}" dt="2018-09-20T07:37:45.338" v="47" actId="2696"/>
        <pc:sldMkLst>
          <pc:docMk/>
          <pc:sldMk cId="246920308" sldId="700"/>
        </pc:sldMkLst>
      </pc:sldChg>
      <pc:sldChg chg="del">
        <pc:chgData name="Mahasen Bandara" userId="b9ff78b23d7d488f" providerId="LiveId" clId="{0B295894-B424-443E-BEB3-C7CC454BDA43}" dt="2018-09-20T07:37:45.387" v="49" actId="2696"/>
        <pc:sldMkLst>
          <pc:docMk/>
          <pc:sldMk cId="1852735400" sldId="701"/>
        </pc:sldMkLst>
      </pc:sldChg>
      <pc:sldChg chg="del">
        <pc:chgData name="Mahasen Bandara" userId="b9ff78b23d7d488f" providerId="LiveId" clId="{0B295894-B424-443E-BEB3-C7CC454BDA43}" dt="2018-09-20T07:37:45.416" v="50" actId="2696"/>
        <pc:sldMkLst>
          <pc:docMk/>
          <pc:sldMk cId="967261250" sldId="712"/>
        </pc:sldMkLst>
      </pc:sldChg>
      <pc:sldChg chg="del">
        <pc:chgData name="Mahasen Bandara" userId="b9ff78b23d7d488f" providerId="LiveId" clId="{0B295894-B424-443E-BEB3-C7CC454BDA43}" dt="2018-09-20T07:37:45.475" v="52" actId="2696"/>
        <pc:sldMkLst>
          <pc:docMk/>
          <pc:sldMk cId="869984141" sldId="714"/>
        </pc:sldMkLst>
      </pc:sldChg>
      <pc:sldChg chg="del">
        <pc:chgData name="Mahasen Bandara" userId="b9ff78b23d7d488f" providerId="LiveId" clId="{0B295894-B424-443E-BEB3-C7CC454BDA43}" dt="2018-09-20T07:37:45.503" v="53" actId="2696"/>
        <pc:sldMkLst>
          <pc:docMk/>
          <pc:sldMk cId="1020468815" sldId="717"/>
        </pc:sldMkLst>
      </pc:sldChg>
      <pc:sldChg chg="del">
        <pc:chgData name="Mahasen Bandara" userId="b9ff78b23d7d488f" providerId="LiveId" clId="{0B295894-B424-443E-BEB3-C7CC454BDA43}" dt="2018-09-20T07:37:45.529" v="54" actId="2696"/>
        <pc:sldMkLst>
          <pc:docMk/>
          <pc:sldMk cId="45488230" sldId="719"/>
        </pc:sldMkLst>
      </pc:sldChg>
      <pc:sldChg chg="del">
        <pc:chgData name="Mahasen Bandara" userId="b9ff78b23d7d488f" providerId="LiveId" clId="{0B295894-B424-443E-BEB3-C7CC454BDA43}" dt="2018-09-20T07:37:45.554" v="55" actId="2696"/>
        <pc:sldMkLst>
          <pc:docMk/>
          <pc:sldMk cId="3895992741" sldId="720"/>
        </pc:sldMkLst>
      </pc:sldChg>
      <pc:sldChg chg="del">
        <pc:chgData name="Mahasen Bandara" userId="b9ff78b23d7d488f" providerId="LiveId" clId="{0B295894-B424-443E-BEB3-C7CC454BDA43}" dt="2018-09-20T07:37:45.587" v="57" actId="2696"/>
        <pc:sldMkLst>
          <pc:docMk/>
          <pc:sldMk cId="3638292227" sldId="728"/>
        </pc:sldMkLst>
      </pc:sldChg>
      <pc:sldChg chg="del">
        <pc:chgData name="Mahasen Bandara" userId="b9ff78b23d7d488f" providerId="LiveId" clId="{0B295894-B424-443E-BEB3-C7CC454BDA43}" dt="2018-09-20T07:37:45.722" v="61" actId="2696"/>
        <pc:sldMkLst>
          <pc:docMk/>
          <pc:sldMk cId="3213296971" sldId="730"/>
        </pc:sldMkLst>
      </pc:sldChg>
      <pc:sldChg chg="del">
        <pc:chgData name="Mahasen Bandara" userId="b9ff78b23d7d488f" providerId="LiveId" clId="{0B295894-B424-443E-BEB3-C7CC454BDA43}" dt="2018-09-20T07:37:45.749" v="62" actId="2696"/>
        <pc:sldMkLst>
          <pc:docMk/>
          <pc:sldMk cId="2050690574" sldId="731"/>
        </pc:sldMkLst>
      </pc:sldChg>
      <pc:sldChg chg="del">
        <pc:chgData name="Mahasen Bandara" userId="b9ff78b23d7d488f" providerId="LiveId" clId="{0B295894-B424-443E-BEB3-C7CC454BDA43}" dt="2018-09-20T07:37:45.779" v="63" actId="2696"/>
        <pc:sldMkLst>
          <pc:docMk/>
          <pc:sldMk cId="2152797610" sldId="740"/>
        </pc:sldMkLst>
      </pc:sldChg>
      <pc:sldChg chg="del">
        <pc:chgData name="Mahasen Bandara" userId="b9ff78b23d7d488f" providerId="LiveId" clId="{0B295894-B424-443E-BEB3-C7CC454BDA43}" dt="2018-09-20T07:37:45.803" v="64" actId="2696"/>
        <pc:sldMkLst>
          <pc:docMk/>
          <pc:sldMk cId="878579082" sldId="743"/>
        </pc:sldMkLst>
      </pc:sldChg>
      <pc:sldChg chg="del">
        <pc:chgData name="Mahasen Bandara" userId="b9ff78b23d7d488f" providerId="LiveId" clId="{0B295894-B424-443E-BEB3-C7CC454BDA43}" dt="2018-09-20T07:37:46.010" v="78" actId="2696"/>
        <pc:sldMkLst>
          <pc:docMk/>
          <pc:sldMk cId="2200872393" sldId="752"/>
        </pc:sldMkLst>
      </pc:sldChg>
      <pc:sldChg chg="del">
        <pc:chgData name="Mahasen Bandara" userId="b9ff78b23d7d488f" providerId="LiveId" clId="{0B295894-B424-443E-BEB3-C7CC454BDA43}" dt="2018-09-20T07:37:45.915" v="71" actId="2696"/>
        <pc:sldMkLst>
          <pc:docMk/>
          <pc:sldMk cId="1815153716" sldId="754"/>
        </pc:sldMkLst>
      </pc:sldChg>
      <pc:sldChg chg="del">
        <pc:chgData name="Mahasen Bandara" userId="b9ff78b23d7d488f" providerId="LiveId" clId="{0B295894-B424-443E-BEB3-C7CC454BDA43}" dt="2018-09-20T07:37:45.818" v="65" actId="2696"/>
        <pc:sldMkLst>
          <pc:docMk/>
          <pc:sldMk cId="424393040" sldId="757"/>
        </pc:sldMkLst>
      </pc:sldChg>
      <pc:sldChg chg="del">
        <pc:chgData name="Mahasen Bandara" userId="b9ff78b23d7d488f" providerId="LiveId" clId="{0B295894-B424-443E-BEB3-C7CC454BDA43}" dt="2018-09-20T07:37:45.446" v="51" actId="2696"/>
        <pc:sldMkLst>
          <pc:docMk/>
          <pc:sldMk cId="1509988622" sldId="763"/>
        </pc:sldMkLst>
      </pc:sldChg>
      <pc:sldChg chg="del">
        <pc:chgData name="Mahasen Bandara" userId="b9ff78b23d7d488f" providerId="LiveId" clId="{0B295894-B424-443E-BEB3-C7CC454BDA43}" dt="2018-09-20T07:37:45.837" v="67" actId="2696"/>
        <pc:sldMkLst>
          <pc:docMk/>
          <pc:sldMk cId="2727043104" sldId="764"/>
        </pc:sldMkLst>
      </pc:sldChg>
      <pc:sldChg chg="del">
        <pc:chgData name="Mahasen Bandara" userId="b9ff78b23d7d488f" providerId="LiveId" clId="{0B295894-B424-443E-BEB3-C7CC454BDA43}" dt="2018-09-20T07:37:45.033" v="28" actId="2696"/>
        <pc:sldMkLst>
          <pc:docMk/>
          <pc:sldMk cId="3295150430" sldId="767"/>
        </pc:sldMkLst>
      </pc:sldChg>
      <pc:sldChg chg="del">
        <pc:chgData name="Mahasen Bandara" userId="b9ff78b23d7d488f" providerId="LiveId" clId="{0B295894-B424-443E-BEB3-C7CC454BDA43}" dt="2018-09-20T07:37:45.857" v="68" actId="2696"/>
        <pc:sldMkLst>
          <pc:docMk/>
          <pc:sldMk cId="3067294452" sldId="775"/>
        </pc:sldMkLst>
      </pc:sldChg>
      <pc:sldChg chg="del">
        <pc:chgData name="Mahasen Bandara" userId="b9ff78b23d7d488f" providerId="LiveId" clId="{0B295894-B424-443E-BEB3-C7CC454BDA43}" dt="2018-09-20T07:37:45.083" v="31" actId="2696"/>
        <pc:sldMkLst>
          <pc:docMk/>
          <pc:sldMk cId="2227100453" sldId="780"/>
        </pc:sldMkLst>
      </pc:sldChg>
      <pc:sldChg chg="del">
        <pc:chgData name="Mahasen Bandara" userId="b9ff78b23d7d488f" providerId="LiveId" clId="{0B295894-B424-443E-BEB3-C7CC454BDA43}" dt="2018-09-20T07:37:45.991" v="76" actId="2696"/>
        <pc:sldMkLst>
          <pc:docMk/>
          <pc:sldMk cId="4147394093" sldId="794"/>
        </pc:sldMkLst>
      </pc:sldChg>
      <pc:sldChg chg="del">
        <pc:chgData name="Mahasen Bandara" userId="b9ff78b23d7d488f" providerId="LiveId" clId="{0B295894-B424-443E-BEB3-C7CC454BDA43}" dt="2018-09-20T07:37:45.571" v="56" actId="2696"/>
        <pc:sldMkLst>
          <pc:docMk/>
          <pc:sldMk cId="3955658321" sldId="799"/>
        </pc:sldMkLst>
      </pc:sldChg>
      <pc:sldChg chg="del">
        <pc:chgData name="Mahasen Bandara" userId="b9ff78b23d7d488f" providerId="LiveId" clId="{0B295894-B424-443E-BEB3-C7CC454BDA43}" dt="2018-09-20T07:37:45.605" v="58" actId="2696"/>
        <pc:sldMkLst>
          <pc:docMk/>
          <pc:sldMk cId="2632788119" sldId="804"/>
        </pc:sldMkLst>
      </pc:sldChg>
      <pc:sldChg chg="del">
        <pc:chgData name="Mahasen Bandara" userId="b9ff78b23d7d488f" providerId="LiveId" clId="{0B295894-B424-443E-BEB3-C7CC454BDA43}" dt="2018-09-20T07:37:45.620" v="59" actId="2696"/>
        <pc:sldMkLst>
          <pc:docMk/>
          <pc:sldMk cId="4161903897" sldId="805"/>
        </pc:sldMkLst>
      </pc:sldChg>
      <pc:sldChg chg="del">
        <pc:chgData name="Mahasen Bandara" userId="b9ff78b23d7d488f" providerId="LiveId" clId="{0B295894-B424-443E-BEB3-C7CC454BDA43}" dt="2018-09-20T07:37:45.670" v="60" actId="2696"/>
        <pc:sldMkLst>
          <pc:docMk/>
          <pc:sldMk cId="3094096161" sldId="806"/>
        </pc:sldMkLst>
      </pc:sldChg>
      <pc:sldChg chg="modSp">
        <pc:chgData name="Mahasen Bandara" userId="b9ff78b23d7d488f" providerId="LiveId" clId="{0B295894-B424-443E-BEB3-C7CC454BDA43}" dt="2018-09-20T07:36:38.268" v="18"/>
        <pc:sldMkLst>
          <pc:docMk/>
          <pc:sldMk cId="2355572804" sldId="812"/>
        </pc:sldMkLst>
        <pc:spChg chg="mod">
          <ac:chgData name="Mahasen Bandara" userId="b9ff78b23d7d488f" providerId="LiveId" clId="{0B295894-B424-443E-BEB3-C7CC454BDA43}" dt="2018-09-20T07:36:38.268" v="18"/>
          <ac:spMkLst>
            <pc:docMk/>
            <pc:sldMk cId="2355572804" sldId="812"/>
            <ac:spMk id="2" creationId="{00000000-0000-0000-0000-000000000000}"/>
          </ac:spMkLst>
        </pc:spChg>
        <pc:spChg chg="mod">
          <ac:chgData name="Mahasen Bandara" userId="b9ff78b23d7d488f" providerId="LiveId" clId="{0B295894-B424-443E-BEB3-C7CC454BDA43}" dt="2018-09-20T07:36:28.678" v="17" actId="20577"/>
          <ac:spMkLst>
            <pc:docMk/>
            <pc:sldMk cId="2355572804" sldId="812"/>
            <ac:spMk id="7" creationId="{00000000-0000-0000-0000-000000000000}"/>
          </ac:spMkLst>
        </pc:spChg>
      </pc:sldChg>
      <pc:sldChg chg="del">
        <pc:chgData name="Mahasen Bandara" userId="b9ff78b23d7d488f" providerId="LiveId" clId="{0B295894-B424-443E-BEB3-C7CC454BDA43}" dt="2018-09-20T07:37:44.950" v="23" actId="2696"/>
        <pc:sldMkLst>
          <pc:docMk/>
          <pc:sldMk cId="1680251294" sldId="816"/>
        </pc:sldMkLst>
      </pc:sldChg>
      <pc:sldChg chg="del">
        <pc:chgData name="Mahasen Bandara" userId="b9ff78b23d7d488f" providerId="LiveId" clId="{0B295894-B424-443E-BEB3-C7CC454BDA43}" dt="2018-09-20T07:37:44.905" v="21" actId="2696"/>
        <pc:sldMkLst>
          <pc:docMk/>
          <pc:sldMk cId="3802381728" sldId="822"/>
        </pc:sldMkLst>
      </pc:sldChg>
      <pc:sldChg chg="del">
        <pc:chgData name="Mahasen Bandara" userId="b9ff78b23d7d488f" providerId="LiveId" clId="{0B295894-B424-443E-BEB3-C7CC454BDA43}" dt="2018-09-20T07:37:44.885" v="20" actId="2696"/>
        <pc:sldMkLst>
          <pc:docMk/>
          <pc:sldMk cId="1685448910" sldId="830"/>
        </pc:sldMkLst>
      </pc:sldChg>
      <pc:sldChg chg="addSp delSp modSp add">
        <pc:chgData name="Mahasen Bandara" userId="b9ff78b23d7d488f" providerId="LiveId" clId="{0B295894-B424-443E-BEB3-C7CC454BDA43}" dt="2018-09-20T07:49:46.341" v="294" actId="20577"/>
        <pc:sldMkLst>
          <pc:docMk/>
          <pc:sldMk cId="4288292908" sldId="833"/>
        </pc:sldMkLst>
        <pc:spChg chg="del">
          <ac:chgData name="Mahasen Bandara" userId="b9ff78b23d7d488f" providerId="LiveId" clId="{0B295894-B424-443E-BEB3-C7CC454BDA43}" dt="2018-09-20T07:39:31.017" v="81"/>
          <ac:spMkLst>
            <pc:docMk/>
            <pc:sldMk cId="4288292908" sldId="833"/>
            <ac:spMk id="2" creationId="{E9193393-C51D-443D-8F04-DD5A3D427ECD}"/>
          </ac:spMkLst>
        </pc:spChg>
        <pc:spChg chg="del">
          <ac:chgData name="Mahasen Bandara" userId="b9ff78b23d7d488f" providerId="LiveId" clId="{0B295894-B424-443E-BEB3-C7CC454BDA43}" dt="2018-09-20T07:39:31.017" v="81"/>
          <ac:spMkLst>
            <pc:docMk/>
            <pc:sldMk cId="4288292908" sldId="833"/>
            <ac:spMk id="3" creationId="{17C2D30B-2839-4E18-95C1-72AFA4315E2F}"/>
          </ac:spMkLst>
        </pc:spChg>
        <pc:spChg chg="del">
          <ac:chgData name="Mahasen Bandara" userId="b9ff78b23d7d488f" providerId="LiveId" clId="{0B295894-B424-443E-BEB3-C7CC454BDA43}" dt="2018-09-20T07:39:31.017" v="81"/>
          <ac:spMkLst>
            <pc:docMk/>
            <pc:sldMk cId="4288292908" sldId="833"/>
            <ac:spMk id="4" creationId="{89E5166D-D4AC-40BC-92F9-CA370C82B06E}"/>
          </ac:spMkLst>
        </pc:spChg>
        <pc:spChg chg="add mod">
          <ac:chgData name="Mahasen Bandara" userId="b9ff78b23d7d488f" providerId="LiveId" clId="{0B295894-B424-443E-BEB3-C7CC454BDA43}" dt="2018-09-20T07:47:55.612" v="173" actId="20577"/>
          <ac:spMkLst>
            <pc:docMk/>
            <pc:sldMk cId="4288292908" sldId="833"/>
            <ac:spMk id="7" creationId="{BC10DA26-7F19-4C90-A42F-EDD7BAB68906}"/>
          </ac:spMkLst>
        </pc:spChg>
        <pc:spChg chg="add mod">
          <ac:chgData name="Mahasen Bandara" userId="b9ff78b23d7d488f" providerId="LiveId" clId="{0B295894-B424-443E-BEB3-C7CC454BDA43}" dt="2018-09-20T07:49:46.341" v="294" actId="20577"/>
          <ac:spMkLst>
            <pc:docMk/>
            <pc:sldMk cId="4288292908" sldId="833"/>
            <ac:spMk id="8" creationId="{EE352520-FAEB-4451-B61A-621595CCB154}"/>
          </ac:spMkLst>
        </pc:spChg>
        <pc:spChg chg="add del mod">
          <ac:chgData name="Mahasen Bandara" userId="b9ff78b23d7d488f" providerId="LiveId" clId="{0B295894-B424-443E-BEB3-C7CC454BDA43}" dt="2018-09-20T07:39:44.821" v="83" actId="478"/>
          <ac:spMkLst>
            <pc:docMk/>
            <pc:sldMk cId="4288292908" sldId="833"/>
            <ac:spMk id="9" creationId="{1440EEFA-E6BC-4AB6-B0F9-427C71F5F7D9}"/>
          </ac:spMkLst>
        </pc:spChg>
      </pc:sldChg>
      <pc:sldChg chg="delSp modSp add">
        <pc:chgData name="Mahasen Bandara" userId="b9ff78b23d7d488f" providerId="LiveId" clId="{0B295894-B424-443E-BEB3-C7CC454BDA43}" dt="2018-09-20T10:08:57.500" v="2128" actId="478"/>
        <pc:sldMkLst>
          <pc:docMk/>
          <pc:sldMk cId="4217172135" sldId="834"/>
        </pc:sldMkLst>
        <pc:spChg chg="mod">
          <ac:chgData name="Mahasen Bandara" userId="b9ff78b23d7d488f" providerId="LiveId" clId="{0B295894-B424-443E-BEB3-C7CC454BDA43}" dt="2018-09-20T07:52:22.243" v="398" actId="20577"/>
          <ac:spMkLst>
            <pc:docMk/>
            <pc:sldMk cId="4217172135" sldId="834"/>
            <ac:spMk id="7" creationId="{BC10DA26-7F19-4C90-A42F-EDD7BAB68906}"/>
          </ac:spMkLst>
        </pc:spChg>
        <pc:spChg chg="del mod">
          <ac:chgData name="Mahasen Bandara" userId="b9ff78b23d7d488f" providerId="LiveId" clId="{0B295894-B424-443E-BEB3-C7CC454BDA43}" dt="2018-09-20T10:08:57.500" v="2128" actId="478"/>
          <ac:spMkLst>
            <pc:docMk/>
            <pc:sldMk cId="4217172135" sldId="834"/>
            <ac:spMk id="8" creationId="{EE352520-FAEB-4451-B61A-621595CCB154}"/>
          </ac:spMkLst>
        </pc:spChg>
      </pc:sldChg>
      <pc:sldChg chg="modSp add">
        <pc:chgData name="Mahasen Bandara" userId="b9ff78b23d7d488f" providerId="LiveId" clId="{0B295894-B424-443E-BEB3-C7CC454BDA43}" dt="2018-09-20T08:04:24.731" v="524" actId="20577"/>
        <pc:sldMkLst>
          <pc:docMk/>
          <pc:sldMk cId="1914595573" sldId="835"/>
        </pc:sldMkLst>
        <pc:spChg chg="mod">
          <ac:chgData name="Mahasen Bandara" userId="b9ff78b23d7d488f" providerId="LiveId" clId="{0B295894-B424-443E-BEB3-C7CC454BDA43}" dt="2018-09-20T08:03:23.080" v="417" actId="20577"/>
          <ac:spMkLst>
            <pc:docMk/>
            <pc:sldMk cId="1914595573" sldId="835"/>
            <ac:spMk id="7" creationId="{BC10DA26-7F19-4C90-A42F-EDD7BAB68906}"/>
          </ac:spMkLst>
        </pc:spChg>
        <pc:spChg chg="mod">
          <ac:chgData name="Mahasen Bandara" userId="b9ff78b23d7d488f" providerId="LiveId" clId="{0B295894-B424-443E-BEB3-C7CC454BDA43}" dt="2018-09-20T08:04:24.731" v="524" actId="20577"/>
          <ac:spMkLst>
            <pc:docMk/>
            <pc:sldMk cId="1914595573" sldId="835"/>
            <ac:spMk id="8" creationId="{EE352520-FAEB-4451-B61A-621595CCB154}"/>
          </ac:spMkLst>
        </pc:spChg>
      </pc:sldChg>
      <pc:sldChg chg="addSp delSp modSp add">
        <pc:chgData name="Mahasen Bandara" userId="b9ff78b23d7d488f" providerId="LiveId" clId="{0B295894-B424-443E-BEB3-C7CC454BDA43}" dt="2018-09-20T08:12:55.558" v="654" actId="11529"/>
        <pc:sldMkLst>
          <pc:docMk/>
          <pc:sldMk cId="3262894731" sldId="836"/>
        </pc:sldMkLst>
        <pc:spChg chg="add del mod">
          <ac:chgData name="Mahasen Bandara" userId="b9ff78b23d7d488f" providerId="LiveId" clId="{0B295894-B424-443E-BEB3-C7CC454BDA43}" dt="2018-09-20T08:05:45.884" v="527" actId="478"/>
          <ac:spMkLst>
            <pc:docMk/>
            <pc:sldMk cId="3262894731" sldId="836"/>
            <ac:spMk id="3" creationId="{FD6F6AB8-EFAE-4B1F-9C71-51C9DCB361AB}"/>
          </ac:spMkLst>
        </pc:spChg>
        <pc:spChg chg="del">
          <ac:chgData name="Mahasen Bandara" userId="b9ff78b23d7d488f" providerId="LiveId" clId="{0B295894-B424-443E-BEB3-C7CC454BDA43}" dt="2018-09-20T08:05:42.357" v="526" actId="478"/>
          <ac:spMkLst>
            <pc:docMk/>
            <pc:sldMk cId="3262894731" sldId="836"/>
            <ac:spMk id="8" creationId="{EE352520-FAEB-4451-B61A-621595CCB154}"/>
          </ac:spMkLst>
        </pc:spChg>
        <pc:spChg chg="add mod">
          <ac:chgData name="Mahasen Bandara" userId="b9ff78b23d7d488f" providerId="LiveId" clId="{0B295894-B424-443E-BEB3-C7CC454BDA43}" dt="2018-09-20T08:11:56.831" v="624" actId="1076"/>
          <ac:spMkLst>
            <pc:docMk/>
            <pc:sldMk cId="3262894731" sldId="836"/>
            <ac:spMk id="11" creationId="{8D6AF813-32AF-40B2-939E-15C6DA4A20E1}"/>
          </ac:spMkLst>
        </pc:spChg>
        <pc:spChg chg="add mod">
          <ac:chgData name="Mahasen Bandara" userId="b9ff78b23d7d488f" providerId="LiveId" clId="{0B295894-B424-443E-BEB3-C7CC454BDA43}" dt="2018-09-20T08:12:22.653" v="639" actId="1076"/>
          <ac:spMkLst>
            <pc:docMk/>
            <pc:sldMk cId="3262894731" sldId="836"/>
            <ac:spMk id="14" creationId="{849F211C-31EB-4932-BCE5-52837ABC8E66}"/>
          </ac:spMkLst>
        </pc:spChg>
        <pc:spChg chg="add mod">
          <ac:chgData name="Mahasen Bandara" userId="b9ff78b23d7d488f" providerId="LiveId" clId="{0B295894-B424-443E-BEB3-C7CC454BDA43}" dt="2018-09-20T08:12:48.925" v="653" actId="1076"/>
          <ac:spMkLst>
            <pc:docMk/>
            <pc:sldMk cId="3262894731" sldId="836"/>
            <ac:spMk id="17" creationId="{DEC727D8-BACA-402F-A6EB-6C038670BD80}"/>
          </ac:spMkLst>
        </pc:spChg>
        <pc:picChg chg="add mod">
          <ac:chgData name="Mahasen Bandara" userId="b9ff78b23d7d488f" providerId="LiveId" clId="{0B295894-B424-443E-BEB3-C7CC454BDA43}" dt="2018-09-20T08:05:57.401" v="530" actId="1076"/>
          <ac:picMkLst>
            <pc:docMk/>
            <pc:sldMk cId="3262894731" sldId="836"/>
            <ac:picMk id="4" creationId="{65174481-AC9A-4917-A3A5-93D9F41835A5}"/>
          </ac:picMkLst>
        </pc:picChg>
        <pc:cxnChg chg="add del mod">
          <ac:chgData name="Mahasen Bandara" userId="b9ff78b23d7d488f" providerId="LiveId" clId="{0B295894-B424-443E-BEB3-C7CC454BDA43}" dt="2018-09-20T08:11:38.891" v="613" actId="11529"/>
          <ac:cxnSpMkLst>
            <pc:docMk/>
            <pc:sldMk cId="3262894731" sldId="836"/>
            <ac:cxnSpMk id="10" creationId="{981D9CB7-65F4-4D07-9A0A-042F4E1D1D0B}"/>
          </ac:cxnSpMkLst>
        </pc:cxnChg>
        <pc:cxnChg chg="add mod">
          <ac:chgData name="Mahasen Bandara" userId="b9ff78b23d7d488f" providerId="LiveId" clId="{0B295894-B424-443E-BEB3-C7CC454BDA43}" dt="2018-09-20T08:12:02.446" v="625" actId="11529"/>
          <ac:cxnSpMkLst>
            <pc:docMk/>
            <pc:sldMk cId="3262894731" sldId="836"/>
            <ac:cxnSpMk id="13" creationId="{B185F015-1C4E-45AC-ADA9-9B668BC0583B}"/>
          </ac:cxnSpMkLst>
        </pc:cxnChg>
        <pc:cxnChg chg="add mod">
          <ac:chgData name="Mahasen Bandara" userId="b9ff78b23d7d488f" providerId="LiveId" clId="{0B295894-B424-443E-BEB3-C7CC454BDA43}" dt="2018-09-20T08:12:29.229" v="640" actId="11529"/>
          <ac:cxnSpMkLst>
            <pc:docMk/>
            <pc:sldMk cId="3262894731" sldId="836"/>
            <ac:cxnSpMk id="16" creationId="{86C6BC98-74B0-4A20-80C1-F6BB68EB6C08}"/>
          </ac:cxnSpMkLst>
        </pc:cxnChg>
        <pc:cxnChg chg="add mod">
          <ac:chgData name="Mahasen Bandara" userId="b9ff78b23d7d488f" providerId="LiveId" clId="{0B295894-B424-443E-BEB3-C7CC454BDA43}" dt="2018-09-20T08:12:55.558" v="654" actId="11529"/>
          <ac:cxnSpMkLst>
            <pc:docMk/>
            <pc:sldMk cId="3262894731" sldId="836"/>
            <ac:cxnSpMk id="19" creationId="{11873D91-3FC3-45ED-8363-DFCB403C0996}"/>
          </ac:cxnSpMkLst>
        </pc:cxnChg>
      </pc:sldChg>
      <pc:sldChg chg="modSp add ord">
        <pc:chgData name="Mahasen Bandara" userId="b9ff78b23d7d488f" providerId="LiveId" clId="{0B295894-B424-443E-BEB3-C7CC454BDA43}" dt="2018-09-20T08:13:45.514" v="664" actId="20577"/>
        <pc:sldMkLst>
          <pc:docMk/>
          <pc:sldMk cId="3440364497" sldId="837"/>
        </pc:sldMkLst>
        <pc:spChg chg="mod">
          <ac:chgData name="Mahasen Bandara" userId="b9ff78b23d7d488f" providerId="LiveId" clId="{0B295894-B424-443E-BEB3-C7CC454BDA43}" dt="2018-09-20T08:06:41.317" v="605" actId="20577"/>
          <ac:spMkLst>
            <pc:docMk/>
            <pc:sldMk cId="3440364497" sldId="837"/>
            <ac:spMk id="7" creationId="{BC10DA26-7F19-4C90-A42F-EDD7BAB68906}"/>
          </ac:spMkLst>
        </pc:spChg>
        <pc:spChg chg="mod">
          <ac:chgData name="Mahasen Bandara" userId="b9ff78b23d7d488f" providerId="LiveId" clId="{0B295894-B424-443E-BEB3-C7CC454BDA43}" dt="2018-09-20T08:13:45.514" v="664" actId="20577"/>
          <ac:spMkLst>
            <pc:docMk/>
            <pc:sldMk cId="3440364497" sldId="837"/>
            <ac:spMk id="8" creationId="{EE352520-FAEB-4451-B61A-621595CCB154}"/>
          </ac:spMkLst>
        </pc:spChg>
      </pc:sldChg>
      <pc:sldChg chg="del">
        <pc:chgData name="Mahasen Bandara" userId="b9ff78b23d7d488f" providerId="LiveId" clId="{0B295894-B424-443E-BEB3-C7CC454BDA43}" dt="2018-09-20T07:37:44.926" v="22" actId="2696"/>
        <pc:sldMkLst>
          <pc:docMk/>
          <pc:sldMk cId="859550212" sldId="838"/>
        </pc:sldMkLst>
      </pc:sldChg>
      <pc:sldChg chg="delSp modSp add">
        <pc:chgData name="Mahasen Bandara" userId="b9ff78b23d7d488f" providerId="LiveId" clId="{0B295894-B424-443E-BEB3-C7CC454BDA43}" dt="2018-09-20T08:18:22.276" v="898" actId="20577"/>
        <pc:sldMkLst>
          <pc:docMk/>
          <pc:sldMk cId="1597647371" sldId="838"/>
        </pc:sldMkLst>
        <pc:spChg chg="mod">
          <ac:chgData name="Mahasen Bandara" userId="b9ff78b23d7d488f" providerId="LiveId" clId="{0B295894-B424-443E-BEB3-C7CC454BDA43}" dt="2018-09-20T08:16:29.421" v="795" actId="20577"/>
          <ac:spMkLst>
            <pc:docMk/>
            <pc:sldMk cId="1597647371" sldId="838"/>
            <ac:spMk id="2" creationId="{E5FF4B90-0A71-4E56-8CBD-53FD22D1988F}"/>
          </ac:spMkLst>
        </pc:spChg>
        <pc:spChg chg="del">
          <ac:chgData name="Mahasen Bandara" userId="b9ff78b23d7d488f" providerId="LiveId" clId="{0B295894-B424-443E-BEB3-C7CC454BDA43}" dt="2018-09-20T08:14:08.673" v="668" actId="478"/>
          <ac:spMkLst>
            <pc:docMk/>
            <pc:sldMk cId="1597647371" sldId="838"/>
            <ac:spMk id="3" creationId="{6F0A3DFF-68F9-458C-AB6E-E88AD58A0604}"/>
          </ac:spMkLst>
        </pc:spChg>
        <pc:spChg chg="mod">
          <ac:chgData name="Mahasen Bandara" userId="b9ff78b23d7d488f" providerId="LiveId" clId="{0B295894-B424-443E-BEB3-C7CC454BDA43}" dt="2018-09-20T08:18:22.276" v="898" actId="20577"/>
          <ac:spMkLst>
            <pc:docMk/>
            <pc:sldMk cId="1597647371" sldId="838"/>
            <ac:spMk id="4" creationId="{D1EEECB4-23ED-4366-8AAF-BB73CE151539}"/>
          </ac:spMkLst>
        </pc:spChg>
      </pc:sldChg>
      <pc:sldChg chg="modSp add">
        <pc:chgData name="Mahasen Bandara" userId="b9ff78b23d7d488f" providerId="LiveId" clId="{0B295894-B424-443E-BEB3-C7CC454BDA43}" dt="2018-09-20T08:18:30.462" v="909" actId="20577"/>
        <pc:sldMkLst>
          <pc:docMk/>
          <pc:sldMk cId="2431935890" sldId="839"/>
        </pc:sldMkLst>
        <pc:spChg chg="mod">
          <ac:chgData name="Mahasen Bandara" userId="b9ff78b23d7d488f" providerId="LiveId" clId="{0B295894-B424-443E-BEB3-C7CC454BDA43}" dt="2018-09-20T08:17:40.255" v="877" actId="20577"/>
          <ac:spMkLst>
            <pc:docMk/>
            <pc:sldMk cId="2431935890" sldId="839"/>
            <ac:spMk id="2" creationId="{E5FF4B90-0A71-4E56-8CBD-53FD22D1988F}"/>
          </ac:spMkLst>
        </pc:spChg>
        <pc:spChg chg="mod">
          <ac:chgData name="Mahasen Bandara" userId="b9ff78b23d7d488f" providerId="LiveId" clId="{0B295894-B424-443E-BEB3-C7CC454BDA43}" dt="2018-09-20T08:18:30.462" v="909" actId="20577"/>
          <ac:spMkLst>
            <pc:docMk/>
            <pc:sldMk cId="2431935890" sldId="839"/>
            <ac:spMk id="4" creationId="{D1EEECB4-23ED-4366-8AAF-BB73CE151539}"/>
          </ac:spMkLst>
        </pc:spChg>
      </pc:sldChg>
      <pc:sldChg chg="modSp add">
        <pc:chgData name="Mahasen Bandara" userId="b9ff78b23d7d488f" providerId="LiveId" clId="{0B295894-B424-443E-BEB3-C7CC454BDA43}" dt="2018-09-20T08:22:03.561" v="1232" actId="20577"/>
        <pc:sldMkLst>
          <pc:docMk/>
          <pc:sldMk cId="435291665" sldId="840"/>
        </pc:sldMkLst>
        <pc:spChg chg="mod">
          <ac:chgData name="Mahasen Bandara" userId="b9ff78b23d7d488f" providerId="LiveId" clId="{0B295894-B424-443E-BEB3-C7CC454BDA43}" dt="2018-09-20T08:22:03.561" v="1232" actId="20577"/>
          <ac:spMkLst>
            <pc:docMk/>
            <pc:sldMk cId="435291665" sldId="840"/>
            <ac:spMk id="2" creationId="{E5FF4B90-0A71-4E56-8CBD-53FD22D1988F}"/>
          </ac:spMkLst>
        </pc:spChg>
        <pc:spChg chg="mod">
          <ac:chgData name="Mahasen Bandara" userId="b9ff78b23d7d488f" providerId="LiveId" clId="{0B295894-B424-443E-BEB3-C7CC454BDA43}" dt="2018-09-20T08:18:39.765" v="916" actId="20577"/>
          <ac:spMkLst>
            <pc:docMk/>
            <pc:sldMk cId="435291665" sldId="840"/>
            <ac:spMk id="4" creationId="{D1EEECB4-23ED-4366-8AAF-BB73CE151539}"/>
          </ac:spMkLst>
        </pc:spChg>
      </pc:sldChg>
      <pc:sldChg chg="modSp add">
        <pc:chgData name="Mahasen Bandara" userId="b9ff78b23d7d488f" providerId="LiveId" clId="{0B295894-B424-443E-BEB3-C7CC454BDA43}" dt="2018-09-20T09:14:13.896" v="1784" actId="20577"/>
        <pc:sldMkLst>
          <pc:docMk/>
          <pc:sldMk cId="3752245878" sldId="841"/>
        </pc:sldMkLst>
        <pc:spChg chg="mod">
          <ac:chgData name="Mahasen Bandara" userId="b9ff78b23d7d488f" providerId="LiveId" clId="{0B295894-B424-443E-BEB3-C7CC454BDA43}" dt="2018-09-20T09:14:13.896" v="1784" actId="20577"/>
          <ac:spMkLst>
            <pc:docMk/>
            <pc:sldMk cId="3752245878" sldId="841"/>
            <ac:spMk id="2" creationId="{E5FF4B90-0A71-4E56-8CBD-53FD22D1988F}"/>
          </ac:spMkLst>
        </pc:spChg>
        <pc:spChg chg="mod">
          <ac:chgData name="Mahasen Bandara" userId="b9ff78b23d7d488f" providerId="LiveId" clId="{0B295894-B424-443E-BEB3-C7CC454BDA43}" dt="2018-09-20T08:22:43.153" v="1283" actId="20577"/>
          <ac:spMkLst>
            <pc:docMk/>
            <pc:sldMk cId="3752245878" sldId="841"/>
            <ac:spMk id="4" creationId="{D1EEECB4-23ED-4366-8AAF-BB73CE151539}"/>
          </ac:spMkLst>
        </pc:spChg>
      </pc:sldChg>
      <pc:sldChg chg="addSp delSp modSp add">
        <pc:chgData name="Mahasen Bandara" userId="b9ff78b23d7d488f" providerId="LiveId" clId="{0B295894-B424-443E-BEB3-C7CC454BDA43}" dt="2018-09-20T09:31:24.641" v="2049" actId="1038"/>
        <pc:sldMkLst>
          <pc:docMk/>
          <pc:sldMk cId="3951081734" sldId="842"/>
        </pc:sldMkLst>
        <pc:spChg chg="del">
          <ac:chgData name="Mahasen Bandara" userId="b9ff78b23d7d488f" providerId="LiveId" clId="{0B295894-B424-443E-BEB3-C7CC454BDA43}" dt="2018-09-20T09:16:06.735" v="1810" actId="478"/>
          <ac:spMkLst>
            <pc:docMk/>
            <pc:sldMk cId="3951081734" sldId="842"/>
            <ac:spMk id="2" creationId="{3D3A812D-3295-4F28-8BCD-78D8FF40D848}"/>
          </ac:spMkLst>
        </pc:spChg>
        <pc:spChg chg="del">
          <ac:chgData name="Mahasen Bandara" userId="b9ff78b23d7d488f" providerId="LiveId" clId="{0B295894-B424-443E-BEB3-C7CC454BDA43}" dt="2018-09-20T09:14:26.060" v="1788" actId="478"/>
          <ac:spMkLst>
            <pc:docMk/>
            <pc:sldMk cId="3951081734" sldId="842"/>
            <ac:spMk id="3" creationId="{9BDDE094-71D3-4B33-8CAE-E757B92D5FAE}"/>
          </ac:spMkLst>
        </pc:spChg>
        <pc:spChg chg="mod">
          <ac:chgData name="Mahasen Bandara" userId="b9ff78b23d7d488f" providerId="LiveId" clId="{0B295894-B424-443E-BEB3-C7CC454BDA43}" dt="2018-09-20T09:16:02.043" v="1809" actId="20577"/>
          <ac:spMkLst>
            <pc:docMk/>
            <pc:sldMk cId="3951081734" sldId="842"/>
            <ac:spMk id="4" creationId="{848EBA4A-EAE6-44C8-B59F-86450BC80E12}"/>
          </ac:spMkLst>
        </pc:spChg>
        <pc:spChg chg="add mod">
          <ac:chgData name="Mahasen Bandara" userId="b9ff78b23d7d488f" providerId="LiveId" clId="{0B295894-B424-443E-BEB3-C7CC454BDA43}" dt="2018-09-20T09:24:05.143" v="1962" actId="20577"/>
          <ac:spMkLst>
            <pc:docMk/>
            <pc:sldMk cId="3951081734" sldId="842"/>
            <ac:spMk id="7" creationId="{FA0A6A39-1B2A-41DB-9068-E2DA6B1B87FA}"/>
          </ac:spMkLst>
        </pc:spChg>
        <pc:spChg chg="add mod">
          <ac:chgData name="Mahasen Bandara" userId="b9ff78b23d7d488f" providerId="LiveId" clId="{0B295894-B424-443E-BEB3-C7CC454BDA43}" dt="2018-09-20T09:24:07.912" v="1964" actId="20577"/>
          <ac:spMkLst>
            <pc:docMk/>
            <pc:sldMk cId="3951081734" sldId="842"/>
            <ac:spMk id="8" creationId="{247F47F3-3117-492D-B0BF-6FA154BFAE04}"/>
          </ac:spMkLst>
        </pc:spChg>
        <pc:spChg chg="add mod">
          <ac:chgData name="Mahasen Bandara" userId="b9ff78b23d7d488f" providerId="LiveId" clId="{0B295894-B424-443E-BEB3-C7CC454BDA43}" dt="2018-09-20T09:24:01.170" v="1960" actId="20577"/>
          <ac:spMkLst>
            <pc:docMk/>
            <pc:sldMk cId="3951081734" sldId="842"/>
            <ac:spMk id="9" creationId="{15860E5B-4BD4-4154-855A-D3902FA0ACEE}"/>
          </ac:spMkLst>
        </pc:spChg>
        <pc:spChg chg="add mod">
          <ac:chgData name="Mahasen Bandara" userId="b9ff78b23d7d488f" providerId="LiveId" clId="{0B295894-B424-443E-BEB3-C7CC454BDA43}" dt="2018-09-20T09:22:47.254" v="1946" actId="1037"/>
          <ac:spMkLst>
            <pc:docMk/>
            <pc:sldMk cId="3951081734" sldId="842"/>
            <ac:spMk id="16" creationId="{9E9427C9-EF01-4A8B-9AC1-F5BCFC2D2945}"/>
          </ac:spMkLst>
        </pc:spChg>
        <pc:spChg chg="add mod">
          <ac:chgData name="Mahasen Bandara" userId="b9ff78b23d7d488f" providerId="LiveId" clId="{0B295894-B424-443E-BEB3-C7CC454BDA43}" dt="2018-09-20T09:24:11.898" v="1966" actId="20577"/>
          <ac:spMkLst>
            <pc:docMk/>
            <pc:sldMk cId="3951081734" sldId="842"/>
            <ac:spMk id="25" creationId="{394691F6-E69B-4EE6-8A3C-9A87D404640B}"/>
          </ac:spMkLst>
        </pc:spChg>
        <pc:spChg chg="add mod">
          <ac:chgData name="Mahasen Bandara" userId="b9ff78b23d7d488f" providerId="LiveId" clId="{0B295894-B424-443E-BEB3-C7CC454BDA43}" dt="2018-09-20T09:24:15.404" v="1968" actId="20577"/>
          <ac:spMkLst>
            <pc:docMk/>
            <pc:sldMk cId="3951081734" sldId="842"/>
            <ac:spMk id="26" creationId="{C76B0F98-C7D2-4959-99D6-B28BEB983E54}"/>
          </ac:spMkLst>
        </pc:spChg>
        <pc:spChg chg="add mod">
          <ac:chgData name="Mahasen Bandara" userId="b9ff78b23d7d488f" providerId="LiveId" clId="{0B295894-B424-443E-BEB3-C7CC454BDA43}" dt="2018-09-20T09:24:19.253" v="1970" actId="20577"/>
          <ac:spMkLst>
            <pc:docMk/>
            <pc:sldMk cId="3951081734" sldId="842"/>
            <ac:spMk id="27" creationId="{E8BCE18B-C3BD-4BAD-BA23-88BE765AA478}"/>
          </ac:spMkLst>
        </pc:spChg>
        <pc:spChg chg="add mod">
          <ac:chgData name="Mahasen Bandara" userId="b9ff78b23d7d488f" providerId="LiveId" clId="{0B295894-B424-443E-BEB3-C7CC454BDA43}" dt="2018-09-20T09:24:23.183" v="1972" actId="20577"/>
          <ac:spMkLst>
            <pc:docMk/>
            <pc:sldMk cId="3951081734" sldId="842"/>
            <ac:spMk id="28" creationId="{996EFAB1-575B-46F9-9621-B43C1CD06F4A}"/>
          </ac:spMkLst>
        </pc:spChg>
        <pc:spChg chg="add mod">
          <ac:chgData name="Mahasen Bandara" userId="b9ff78b23d7d488f" providerId="LiveId" clId="{0B295894-B424-443E-BEB3-C7CC454BDA43}" dt="2018-09-20T09:23:33.456" v="1955" actId="1076"/>
          <ac:spMkLst>
            <pc:docMk/>
            <pc:sldMk cId="3951081734" sldId="842"/>
            <ac:spMk id="37" creationId="{047F45FE-A5FF-407F-92C6-84B9D3BF5B6A}"/>
          </ac:spMkLst>
        </pc:spChg>
        <pc:spChg chg="add mod">
          <ac:chgData name="Mahasen Bandara" userId="b9ff78b23d7d488f" providerId="LiveId" clId="{0B295894-B424-443E-BEB3-C7CC454BDA43}" dt="2018-09-20T09:31:24.641" v="2049" actId="1038"/>
          <ac:spMkLst>
            <pc:docMk/>
            <pc:sldMk cId="3951081734" sldId="842"/>
            <ac:spMk id="46" creationId="{935A6305-5783-4E57-8F09-FC02839E1EC9}"/>
          </ac:spMkLst>
        </pc:spChg>
        <pc:spChg chg="add mod">
          <ac:chgData name="Mahasen Bandara" userId="b9ff78b23d7d488f" providerId="LiveId" clId="{0B295894-B424-443E-BEB3-C7CC454BDA43}" dt="2018-09-20T09:31:24.641" v="2049" actId="1038"/>
          <ac:spMkLst>
            <pc:docMk/>
            <pc:sldMk cId="3951081734" sldId="842"/>
            <ac:spMk id="47" creationId="{BDD681FE-FCA1-4A8E-9CEE-8B21232C89DD}"/>
          </ac:spMkLst>
        </pc:spChg>
        <pc:spChg chg="add mod">
          <ac:chgData name="Mahasen Bandara" userId="b9ff78b23d7d488f" providerId="LiveId" clId="{0B295894-B424-443E-BEB3-C7CC454BDA43}" dt="2018-09-20T09:31:24.641" v="2049" actId="1038"/>
          <ac:spMkLst>
            <pc:docMk/>
            <pc:sldMk cId="3951081734" sldId="842"/>
            <ac:spMk id="48" creationId="{54BDCBCB-E725-490C-83AA-2AB9EB7D7BA3}"/>
          </ac:spMkLst>
        </pc:spChg>
        <pc:spChg chg="add mod">
          <ac:chgData name="Mahasen Bandara" userId="b9ff78b23d7d488f" providerId="LiveId" clId="{0B295894-B424-443E-BEB3-C7CC454BDA43}" dt="2018-09-20T09:30:55.112" v="2044" actId="1076"/>
          <ac:spMkLst>
            <pc:docMk/>
            <pc:sldMk cId="3951081734" sldId="842"/>
            <ac:spMk id="70" creationId="{FB2C7694-DA3A-4381-BF44-BB8884EF44E8}"/>
          </ac:spMkLst>
        </pc:spChg>
        <pc:cxnChg chg="add mod">
          <ac:chgData name="Mahasen Bandara" userId="b9ff78b23d7d488f" providerId="LiveId" clId="{0B295894-B424-443E-BEB3-C7CC454BDA43}" dt="2018-09-20T09:19:12.014" v="1854" actId="1037"/>
          <ac:cxnSpMkLst>
            <pc:docMk/>
            <pc:sldMk cId="3951081734" sldId="842"/>
            <ac:cxnSpMk id="11" creationId="{20B98FA0-1BCB-441F-AB45-5FA7A128E241}"/>
          </ac:cxnSpMkLst>
        </pc:cxnChg>
        <pc:cxnChg chg="add del mod">
          <ac:chgData name="Mahasen Bandara" userId="b9ff78b23d7d488f" providerId="LiveId" clId="{0B295894-B424-443E-BEB3-C7CC454BDA43}" dt="2018-09-20T09:17:28.141" v="1827" actId="11529"/>
          <ac:cxnSpMkLst>
            <pc:docMk/>
            <pc:sldMk cId="3951081734" sldId="842"/>
            <ac:cxnSpMk id="13" creationId="{1216B184-24E8-4A07-9FAC-AFB6EA5A65DC}"/>
          </ac:cxnSpMkLst>
        </pc:cxnChg>
        <pc:cxnChg chg="add mod">
          <ac:chgData name="Mahasen Bandara" userId="b9ff78b23d7d488f" providerId="LiveId" clId="{0B295894-B424-443E-BEB3-C7CC454BDA43}" dt="2018-09-20T09:19:12.014" v="1854" actId="1037"/>
          <ac:cxnSpMkLst>
            <pc:docMk/>
            <pc:sldMk cId="3951081734" sldId="842"/>
            <ac:cxnSpMk id="15" creationId="{5A0BA0AF-40FF-487D-89E6-4DF53E7096FE}"/>
          </ac:cxnSpMkLst>
        </pc:cxnChg>
        <pc:cxnChg chg="add mod">
          <ac:chgData name="Mahasen Bandara" userId="b9ff78b23d7d488f" providerId="LiveId" clId="{0B295894-B424-443E-BEB3-C7CC454BDA43}" dt="2018-09-20T09:22:47.254" v="1946" actId="1037"/>
          <ac:cxnSpMkLst>
            <pc:docMk/>
            <pc:sldMk cId="3951081734" sldId="842"/>
            <ac:cxnSpMk id="18" creationId="{E0882221-048F-4A33-9A63-EA3DFF2DA09E}"/>
          </ac:cxnSpMkLst>
        </pc:cxnChg>
        <pc:cxnChg chg="add mod">
          <ac:chgData name="Mahasen Bandara" userId="b9ff78b23d7d488f" providerId="LiveId" clId="{0B295894-B424-443E-BEB3-C7CC454BDA43}" dt="2018-09-20T09:22:47.254" v="1946" actId="1037"/>
          <ac:cxnSpMkLst>
            <pc:docMk/>
            <pc:sldMk cId="3951081734" sldId="842"/>
            <ac:cxnSpMk id="20" creationId="{E6564FA8-5427-4C31-98E0-85A9EC576CF5}"/>
          </ac:cxnSpMkLst>
        </pc:cxnChg>
        <pc:cxnChg chg="add mod">
          <ac:chgData name="Mahasen Bandara" userId="b9ff78b23d7d488f" providerId="LiveId" clId="{0B295894-B424-443E-BEB3-C7CC454BDA43}" dt="2018-09-20T09:23:20.426" v="1953" actId="1036"/>
          <ac:cxnSpMkLst>
            <pc:docMk/>
            <pc:sldMk cId="3951081734" sldId="842"/>
            <ac:cxnSpMk id="30" creationId="{F78334D8-66B5-49C8-9ED4-F448F977A84A}"/>
          </ac:cxnSpMkLst>
        </pc:cxnChg>
        <pc:cxnChg chg="add mod">
          <ac:chgData name="Mahasen Bandara" userId="b9ff78b23d7d488f" providerId="LiveId" clId="{0B295894-B424-443E-BEB3-C7CC454BDA43}" dt="2018-09-20T09:23:20.426" v="1953" actId="1036"/>
          <ac:cxnSpMkLst>
            <pc:docMk/>
            <pc:sldMk cId="3951081734" sldId="842"/>
            <ac:cxnSpMk id="32" creationId="{7EA0A852-1A50-4B64-857F-8839A8F9BAA8}"/>
          </ac:cxnSpMkLst>
        </pc:cxnChg>
        <pc:cxnChg chg="add mod">
          <ac:chgData name="Mahasen Bandara" userId="b9ff78b23d7d488f" providerId="LiveId" clId="{0B295894-B424-443E-BEB3-C7CC454BDA43}" dt="2018-09-20T09:23:20.426" v="1953" actId="1036"/>
          <ac:cxnSpMkLst>
            <pc:docMk/>
            <pc:sldMk cId="3951081734" sldId="842"/>
            <ac:cxnSpMk id="34" creationId="{3E4B549A-DCB6-4D0C-9226-D974BD095FCD}"/>
          </ac:cxnSpMkLst>
        </pc:cxnChg>
        <pc:cxnChg chg="add mod">
          <ac:chgData name="Mahasen Bandara" userId="b9ff78b23d7d488f" providerId="LiveId" clId="{0B295894-B424-443E-BEB3-C7CC454BDA43}" dt="2018-09-20T09:23:20.426" v="1953" actId="1036"/>
          <ac:cxnSpMkLst>
            <pc:docMk/>
            <pc:sldMk cId="3951081734" sldId="842"/>
            <ac:cxnSpMk id="36" creationId="{1D5C7222-C899-493D-ACBA-07E8F10C5A8A}"/>
          </ac:cxnSpMkLst>
        </pc:cxnChg>
        <pc:cxnChg chg="add mod">
          <ac:chgData name="Mahasen Bandara" userId="b9ff78b23d7d488f" providerId="LiveId" clId="{0B295894-B424-443E-BEB3-C7CC454BDA43}" dt="2018-09-20T09:23:38.807" v="1956" actId="11529"/>
          <ac:cxnSpMkLst>
            <pc:docMk/>
            <pc:sldMk cId="3951081734" sldId="842"/>
            <ac:cxnSpMk id="39" creationId="{06B249D1-9CA6-4AAB-AFD8-10D6E9DB77DB}"/>
          </ac:cxnSpMkLst>
        </pc:cxnChg>
        <pc:cxnChg chg="add mod">
          <ac:chgData name="Mahasen Bandara" userId="b9ff78b23d7d488f" providerId="LiveId" clId="{0B295894-B424-443E-BEB3-C7CC454BDA43}" dt="2018-09-20T09:23:42.920" v="1957" actId="11529"/>
          <ac:cxnSpMkLst>
            <pc:docMk/>
            <pc:sldMk cId="3951081734" sldId="842"/>
            <ac:cxnSpMk id="41" creationId="{7398A348-95F3-48E7-B3B7-D2B190068AAF}"/>
          </ac:cxnSpMkLst>
        </pc:cxnChg>
        <pc:cxnChg chg="add mod">
          <ac:chgData name="Mahasen Bandara" userId="b9ff78b23d7d488f" providerId="LiveId" clId="{0B295894-B424-443E-BEB3-C7CC454BDA43}" dt="2018-09-20T09:23:47.592" v="1958" actId="11529"/>
          <ac:cxnSpMkLst>
            <pc:docMk/>
            <pc:sldMk cId="3951081734" sldId="842"/>
            <ac:cxnSpMk id="43" creationId="{A01333A5-6425-4C50-97D4-46F3FE3ABD5A}"/>
          </ac:cxnSpMkLst>
        </pc:cxnChg>
        <pc:cxnChg chg="add mod">
          <ac:chgData name="Mahasen Bandara" userId="b9ff78b23d7d488f" providerId="LiveId" clId="{0B295894-B424-443E-BEB3-C7CC454BDA43}" dt="2018-09-20T09:23:55.032" v="1959" actId="11529"/>
          <ac:cxnSpMkLst>
            <pc:docMk/>
            <pc:sldMk cId="3951081734" sldId="842"/>
            <ac:cxnSpMk id="45" creationId="{2661CEE5-481A-42BC-A505-72C50A416470}"/>
          </ac:cxnSpMkLst>
        </pc:cxnChg>
        <pc:cxnChg chg="add mod">
          <ac:chgData name="Mahasen Bandara" userId="b9ff78b23d7d488f" providerId="LiveId" clId="{0B295894-B424-443E-BEB3-C7CC454BDA43}" dt="2018-09-20T09:31:24.641" v="2049" actId="1038"/>
          <ac:cxnSpMkLst>
            <pc:docMk/>
            <pc:sldMk cId="3951081734" sldId="842"/>
            <ac:cxnSpMk id="50" creationId="{C449FCDE-2760-468C-9AC9-15EFCFEBCD15}"/>
          </ac:cxnSpMkLst>
        </pc:cxnChg>
        <pc:cxnChg chg="add mod">
          <ac:chgData name="Mahasen Bandara" userId="b9ff78b23d7d488f" providerId="LiveId" clId="{0B295894-B424-443E-BEB3-C7CC454BDA43}" dt="2018-09-20T09:31:24.641" v="2049" actId="1038"/>
          <ac:cxnSpMkLst>
            <pc:docMk/>
            <pc:sldMk cId="3951081734" sldId="842"/>
            <ac:cxnSpMk id="52" creationId="{708DD9EE-E312-460C-9B52-BE967DD4F97C}"/>
          </ac:cxnSpMkLst>
        </pc:cxnChg>
        <pc:cxnChg chg="add mod">
          <ac:chgData name="Mahasen Bandara" userId="b9ff78b23d7d488f" providerId="LiveId" clId="{0B295894-B424-443E-BEB3-C7CC454BDA43}" dt="2018-09-20T09:31:24.641" v="2049" actId="1038"/>
          <ac:cxnSpMkLst>
            <pc:docMk/>
            <pc:sldMk cId="3951081734" sldId="842"/>
            <ac:cxnSpMk id="54" creationId="{4E60D6DC-2E77-4C0C-9543-9E6E8247AC4D}"/>
          </ac:cxnSpMkLst>
        </pc:cxnChg>
        <pc:cxnChg chg="add mod">
          <ac:chgData name="Mahasen Bandara" userId="b9ff78b23d7d488f" providerId="LiveId" clId="{0B295894-B424-443E-BEB3-C7CC454BDA43}" dt="2018-09-20T09:31:24.641" v="2049" actId="1038"/>
          <ac:cxnSpMkLst>
            <pc:docMk/>
            <pc:sldMk cId="3951081734" sldId="842"/>
            <ac:cxnSpMk id="72" creationId="{5A1086E2-B4A7-4213-8850-D20AF794DBBE}"/>
          </ac:cxnSpMkLst>
        </pc:cxnChg>
        <pc:cxnChg chg="add mod">
          <ac:chgData name="Mahasen Bandara" userId="b9ff78b23d7d488f" providerId="LiveId" clId="{0B295894-B424-443E-BEB3-C7CC454BDA43}" dt="2018-09-20T09:31:24.641" v="2049" actId="1038"/>
          <ac:cxnSpMkLst>
            <pc:docMk/>
            <pc:sldMk cId="3951081734" sldId="842"/>
            <ac:cxnSpMk id="74" creationId="{C0529D36-4872-4CC6-822E-F43E1FD0A9BD}"/>
          </ac:cxnSpMkLst>
        </pc:cxnChg>
        <pc:cxnChg chg="add mod">
          <ac:chgData name="Mahasen Bandara" userId="b9ff78b23d7d488f" providerId="LiveId" clId="{0B295894-B424-443E-BEB3-C7CC454BDA43}" dt="2018-09-20T09:31:24.641" v="2049" actId="1038"/>
          <ac:cxnSpMkLst>
            <pc:docMk/>
            <pc:sldMk cId="3951081734" sldId="842"/>
            <ac:cxnSpMk id="76" creationId="{2881F9FC-757E-456C-B9ED-4EEEEA68AD60}"/>
          </ac:cxnSpMkLst>
        </pc:cxnChg>
      </pc:sldChg>
      <pc:sldChg chg="addSp delSp modSp add mod setBg">
        <pc:chgData name="Mahasen Bandara" userId="b9ff78b23d7d488f" providerId="LiveId" clId="{0B295894-B424-443E-BEB3-C7CC454BDA43}" dt="2018-09-20T09:32:13.543" v="2065" actId="20577"/>
        <pc:sldMkLst>
          <pc:docMk/>
          <pc:sldMk cId="2919283848" sldId="843"/>
        </pc:sldMkLst>
        <pc:spChg chg="del">
          <ac:chgData name="Mahasen Bandara" userId="b9ff78b23d7d488f" providerId="LiveId" clId="{0B295894-B424-443E-BEB3-C7CC454BDA43}" dt="2018-09-20T09:31:52.204" v="2051"/>
          <ac:spMkLst>
            <pc:docMk/>
            <pc:sldMk cId="2919283848" sldId="843"/>
            <ac:spMk id="2" creationId="{CF965471-DFCA-4D89-8085-83B22DCAD3BA}"/>
          </ac:spMkLst>
        </pc:spChg>
        <pc:spChg chg="del">
          <ac:chgData name="Mahasen Bandara" userId="b9ff78b23d7d488f" providerId="LiveId" clId="{0B295894-B424-443E-BEB3-C7CC454BDA43}" dt="2018-09-20T09:31:52.204" v="2051"/>
          <ac:spMkLst>
            <pc:docMk/>
            <pc:sldMk cId="2919283848" sldId="843"/>
            <ac:spMk id="3" creationId="{BCF88EBE-B0B2-4F0A-B2A8-0B1DC76EFA9A}"/>
          </ac:spMkLst>
        </pc:spChg>
        <pc:spChg chg="del">
          <ac:chgData name="Mahasen Bandara" userId="b9ff78b23d7d488f" providerId="LiveId" clId="{0B295894-B424-443E-BEB3-C7CC454BDA43}" dt="2018-09-20T09:31:52.204" v="2051"/>
          <ac:spMkLst>
            <pc:docMk/>
            <pc:sldMk cId="2919283848" sldId="843"/>
            <ac:spMk id="4" creationId="{DC0E4787-14E6-4C2F-BFF0-168CAD5BAFF7}"/>
          </ac:spMkLst>
        </pc:spChg>
        <pc:spChg chg="mod">
          <ac:chgData name="Mahasen Bandara" userId="b9ff78b23d7d488f" providerId="LiveId" clId="{0B295894-B424-443E-BEB3-C7CC454BDA43}" dt="2018-09-20T09:31:59.341" v="2053" actId="26606"/>
          <ac:spMkLst>
            <pc:docMk/>
            <pc:sldMk cId="2919283848" sldId="843"/>
            <ac:spMk id="5" creationId="{1BED6A0E-043F-4D8B-AC63-0DFD4AE5F523}"/>
          </ac:spMkLst>
        </pc:spChg>
        <pc:spChg chg="mod">
          <ac:chgData name="Mahasen Bandara" userId="b9ff78b23d7d488f" providerId="LiveId" clId="{0B295894-B424-443E-BEB3-C7CC454BDA43}" dt="2018-09-20T09:31:59.341" v="2053" actId="26606"/>
          <ac:spMkLst>
            <pc:docMk/>
            <pc:sldMk cId="2919283848" sldId="843"/>
            <ac:spMk id="6" creationId="{41886515-3840-44DC-947A-04D1F5072C11}"/>
          </ac:spMkLst>
        </pc:spChg>
        <pc:spChg chg="add mod">
          <ac:chgData name="Mahasen Bandara" userId="b9ff78b23d7d488f" providerId="LiveId" clId="{0B295894-B424-443E-BEB3-C7CC454BDA43}" dt="2018-09-20T09:32:13.543" v="2065" actId="20577"/>
          <ac:spMkLst>
            <pc:docMk/>
            <pc:sldMk cId="2919283848" sldId="843"/>
            <ac:spMk id="7" creationId="{B587337F-F852-4757-870C-E6D30EFC8206}"/>
          </ac:spMkLst>
        </pc:spChg>
        <pc:spChg chg="add del mod">
          <ac:chgData name="Mahasen Bandara" userId="b9ff78b23d7d488f" providerId="LiveId" clId="{0B295894-B424-443E-BEB3-C7CC454BDA43}" dt="2018-09-20T09:31:59.341" v="2053" actId="26606"/>
          <ac:spMkLst>
            <pc:docMk/>
            <pc:sldMk cId="2919283848" sldId="843"/>
            <ac:spMk id="8" creationId="{1C4EB976-AAB7-4E70-87D0-EAC4481BEF0B}"/>
          </ac:spMkLst>
        </pc:spChg>
        <pc:spChg chg="add">
          <ac:chgData name="Mahasen Bandara" userId="b9ff78b23d7d488f" providerId="LiveId" clId="{0B295894-B424-443E-BEB3-C7CC454BDA43}" dt="2018-09-20T09:31:59.341" v="2053" actId="26606"/>
          <ac:spMkLst>
            <pc:docMk/>
            <pc:sldMk cId="2919283848" sldId="843"/>
            <ac:spMk id="13" creationId="{23962611-DFD5-4092-AAFD-559E3DFCE2C9}"/>
          </ac:spMkLst>
        </pc:spChg>
        <pc:picChg chg="add">
          <ac:chgData name="Mahasen Bandara" userId="b9ff78b23d7d488f" providerId="LiveId" clId="{0B295894-B424-443E-BEB3-C7CC454BDA43}" dt="2018-09-20T09:31:59.341" v="2053" actId="26606"/>
          <ac:picMkLst>
            <pc:docMk/>
            <pc:sldMk cId="2919283848" sldId="843"/>
            <ac:picMk id="15" creationId="{2270F1FA-0425-408F-9861-80BF5AFB276D}"/>
          </ac:picMkLst>
        </pc:picChg>
      </pc:sldChg>
      <pc:sldChg chg="addSp delSp modSp add mod setBg">
        <pc:chgData name="Mahasen Bandara" userId="b9ff78b23d7d488f" providerId="LiveId" clId="{0B295894-B424-443E-BEB3-C7CC454BDA43}" dt="2018-09-20T09:35:09.110" v="2127" actId="403"/>
        <pc:sldMkLst>
          <pc:docMk/>
          <pc:sldMk cId="1387498238" sldId="844"/>
        </pc:sldMkLst>
        <pc:spChg chg="del">
          <ac:chgData name="Mahasen Bandara" userId="b9ff78b23d7d488f" providerId="LiveId" clId="{0B295894-B424-443E-BEB3-C7CC454BDA43}" dt="2018-09-20T09:32:32.679" v="2068" actId="478"/>
          <ac:spMkLst>
            <pc:docMk/>
            <pc:sldMk cId="1387498238" sldId="844"/>
            <ac:spMk id="2" creationId="{D9BB431B-0539-405B-A122-9E801127A9B8}"/>
          </ac:spMkLst>
        </pc:spChg>
        <pc:spChg chg="mod">
          <ac:chgData name="Mahasen Bandara" userId="b9ff78b23d7d488f" providerId="LiveId" clId="{0B295894-B424-443E-BEB3-C7CC454BDA43}" dt="2018-09-20T09:35:09.110" v="2127" actId="403"/>
          <ac:spMkLst>
            <pc:docMk/>
            <pc:sldMk cId="1387498238" sldId="844"/>
            <ac:spMk id="3" creationId="{B8F484D6-B043-40D8-BAD4-211B96A164F9}"/>
          </ac:spMkLst>
        </pc:spChg>
        <pc:spChg chg="mod">
          <ac:chgData name="Mahasen Bandara" userId="b9ff78b23d7d488f" providerId="LiveId" clId="{0B295894-B424-443E-BEB3-C7CC454BDA43}" dt="2018-09-20T09:34:58.606" v="2113" actId="26606"/>
          <ac:spMkLst>
            <pc:docMk/>
            <pc:sldMk cId="1387498238" sldId="844"/>
            <ac:spMk id="4" creationId="{B2AB6313-F16C-405F-AC45-A738E2254C6C}"/>
          </ac:spMkLst>
        </pc:spChg>
        <pc:spChg chg="mod">
          <ac:chgData name="Mahasen Bandara" userId="b9ff78b23d7d488f" providerId="LiveId" clId="{0B295894-B424-443E-BEB3-C7CC454BDA43}" dt="2018-09-20T09:34:58.606" v="2113" actId="26606"/>
          <ac:spMkLst>
            <pc:docMk/>
            <pc:sldMk cId="1387498238" sldId="844"/>
            <ac:spMk id="5" creationId="{74ECCB5F-D38D-4936-ABA3-957A179F3148}"/>
          </ac:spMkLst>
        </pc:spChg>
        <pc:spChg chg="add">
          <ac:chgData name="Mahasen Bandara" userId="b9ff78b23d7d488f" providerId="LiveId" clId="{0B295894-B424-443E-BEB3-C7CC454BDA43}" dt="2018-09-20T09:34:58.606" v="2113" actId="26606"/>
          <ac:spMkLst>
            <pc:docMk/>
            <pc:sldMk cId="1387498238" sldId="844"/>
            <ac:spMk id="10" creationId="{86197D16-FE75-4A0E-A0C9-28C0F04A43DF}"/>
          </ac:spMkLst>
        </pc:spChg>
        <pc:picChg chg="add">
          <ac:chgData name="Mahasen Bandara" userId="b9ff78b23d7d488f" providerId="LiveId" clId="{0B295894-B424-443E-BEB3-C7CC454BDA43}" dt="2018-09-20T09:34:58.606" v="2113" actId="26606"/>
          <ac:picMkLst>
            <pc:docMk/>
            <pc:sldMk cId="1387498238" sldId="844"/>
            <ac:picMk id="12" creationId="{FA8FCEC6-4B30-4FF2-8B32-504BEAEA3A16}"/>
          </ac:picMkLst>
        </pc:picChg>
      </pc:sldChg>
      <pc:sldChg chg="del">
        <pc:chgData name="Mahasen Bandara" userId="b9ff78b23d7d488f" providerId="LiveId" clId="{0B295894-B424-443E-BEB3-C7CC454BDA43}" dt="2018-09-20T07:37:44.873" v="19" actId="2696"/>
        <pc:sldMkLst>
          <pc:docMk/>
          <pc:sldMk cId="2867698284" sldId="846"/>
        </pc:sldMkLst>
      </pc:sldChg>
      <pc:sldChg chg="del">
        <pc:chgData name="Mahasen Bandara" userId="b9ff78b23d7d488f" providerId="LiveId" clId="{0B295894-B424-443E-BEB3-C7CC454BDA43}" dt="2018-09-20T07:37:45.011" v="27" actId="2696"/>
        <pc:sldMkLst>
          <pc:docMk/>
          <pc:sldMk cId="3231689175" sldId="858"/>
        </pc:sldMkLst>
      </pc:sldChg>
      <pc:sldChg chg="del">
        <pc:chgData name="Mahasen Bandara" userId="b9ff78b23d7d488f" providerId="LiveId" clId="{0B295894-B424-443E-BEB3-C7CC454BDA43}" dt="2018-09-20T07:37:44.988" v="26" actId="2696"/>
        <pc:sldMkLst>
          <pc:docMk/>
          <pc:sldMk cId="1657690169" sldId="879"/>
        </pc:sldMkLst>
      </pc:sldChg>
      <pc:sldChg chg="del">
        <pc:chgData name="Mahasen Bandara" userId="b9ff78b23d7d488f" providerId="LiveId" clId="{0B295894-B424-443E-BEB3-C7CC454BDA43}" dt="2018-09-20T07:37:44.968" v="25" actId="2696"/>
        <pc:sldMkLst>
          <pc:docMk/>
          <pc:sldMk cId="3955747158" sldId="880"/>
        </pc:sldMkLst>
      </pc:sldChg>
      <pc:sldMasterChg chg="delSldLayout">
        <pc:chgData name="Mahasen Bandara" userId="b9ff78b23d7d488f" providerId="LiveId" clId="{0B295894-B424-443E-BEB3-C7CC454BDA43}" dt="2018-09-20T07:37:46.012" v="79" actId="2696"/>
        <pc:sldMasterMkLst>
          <pc:docMk/>
          <pc:sldMasterMk cId="3243337512" sldId="2147483648"/>
        </pc:sldMasterMkLst>
        <pc:sldLayoutChg chg="del">
          <pc:chgData name="Mahasen Bandara" userId="b9ff78b23d7d488f" providerId="LiveId" clId="{0B295894-B424-443E-BEB3-C7CC454BDA43}" dt="2018-09-20T07:37:44.953" v="24" actId="2696"/>
          <pc:sldLayoutMkLst>
            <pc:docMk/>
            <pc:sldMasterMk cId="3243337512" sldId="2147483648"/>
            <pc:sldLayoutMk cId="3986855028" sldId="2147483744"/>
          </pc:sldLayoutMkLst>
        </pc:sldLayoutChg>
        <pc:sldLayoutChg chg="del">
          <pc:chgData name="Mahasen Bandara" userId="b9ff78b23d7d488f" providerId="LiveId" clId="{0B295894-B424-443E-BEB3-C7CC454BDA43}" dt="2018-09-20T07:37:45.034" v="29" actId="2696"/>
          <pc:sldLayoutMkLst>
            <pc:docMk/>
            <pc:sldMasterMk cId="3243337512" sldId="2147483648"/>
            <pc:sldLayoutMk cId="610726590" sldId="2147483745"/>
          </pc:sldLayoutMkLst>
        </pc:sldLayoutChg>
        <pc:sldLayoutChg chg="del">
          <pc:chgData name="Mahasen Bandara" userId="b9ff78b23d7d488f" providerId="LiveId" clId="{0B295894-B424-443E-BEB3-C7CC454BDA43}" dt="2018-09-20T07:37:45.084" v="32" actId="2696"/>
          <pc:sldLayoutMkLst>
            <pc:docMk/>
            <pc:sldMasterMk cId="3243337512" sldId="2147483648"/>
            <pc:sldLayoutMk cId="257492275" sldId="2147483746"/>
          </pc:sldLayoutMkLst>
        </pc:sldLayoutChg>
        <pc:sldLayoutChg chg="del">
          <pc:chgData name="Mahasen Bandara" userId="b9ff78b23d7d488f" providerId="LiveId" clId="{0B295894-B424-443E-BEB3-C7CC454BDA43}" dt="2018-09-20T07:37:45.112" v="34" actId="2696"/>
          <pc:sldLayoutMkLst>
            <pc:docMk/>
            <pc:sldMasterMk cId="3243337512" sldId="2147483648"/>
            <pc:sldLayoutMk cId="1097073403" sldId="2147483747"/>
          </pc:sldLayoutMkLst>
        </pc:sldLayoutChg>
        <pc:sldLayoutChg chg="del">
          <pc:chgData name="Mahasen Bandara" userId="b9ff78b23d7d488f" providerId="LiveId" clId="{0B295894-B424-443E-BEB3-C7CC454BDA43}" dt="2018-09-20T07:37:45.131" v="36" actId="2696"/>
          <pc:sldLayoutMkLst>
            <pc:docMk/>
            <pc:sldMasterMk cId="3243337512" sldId="2147483648"/>
            <pc:sldLayoutMk cId="669260907" sldId="2147483748"/>
          </pc:sldLayoutMkLst>
        </pc:sldLayoutChg>
        <pc:sldLayoutChg chg="del">
          <pc:chgData name="Mahasen Bandara" userId="b9ff78b23d7d488f" providerId="LiveId" clId="{0B295894-B424-443E-BEB3-C7CC454BDA43}" dt="2018-09-20T07:37:45.169" v="39" actId="2696"/>
          <pc:sldLayoutMkLst>
            <pc:docMk/>
            <pc:sldMasterMk cId="3243337512" sldId="2147483648"/>
            <pc:sldLayoutMk cId="2251707902" sldId="2147483749"/>
          </pc:sldLayoutMkLst>
        </pc:sldLayoutChg>
        <pc:sldLayoutChg chg="del">
          <pc:chgData name="Mahasen Bandara" userId="b9ff78b23d7d488f" providerId="LiveId" clId="{0B295894-B424-443E-BEB3-C7CC454BDA43}" dt="2018-09-20T07:37:45.216" v="42" actId="2696"/>
          <pc:sldLayoutMkLst>
            <pc:docMk/>
            <pc:sldMasterMk cId="3243337512" sldId="2147483648"/>
            <pc:sldLayoutMk cId="292585941" sldId="2147483750"/>
          </pc:sldLayoutMkLst>
        </pc:sldLayoutChg>
        <pc:sldLayoutChg chg="del">
          <pc:chgData name="Mahasen Bandara" userId="b9ff78b23d7d488f" providerId="LiveId" clId="{0B295894-B424-443E-BEB3-C7CC454BDA43}" dt="2018-09-20T07:37:46.012" v="79" actId="2696"/>
          <pc:sldLayoutMkLst>
            <pc:docMk/>
            <pc:sldMasterMk cId="3243337512" sldId="2147483648"/>
            <pc:sldLayoutMk cId="659728536" sldId="2147483751"/>
          </pc:sldLayoutMkLst>
        </pc:sldLayoutChg>
        <pc:sldLayoutChg chg="del">
          <pc:chgData name="Mahasen Bandara" userId="b9ff78b23d7d488f" providerId="LiveId" clId="{0B295894-B424-443E-BEB3-C7CC454BDA43}" dt="2018-09-20T07:37:45.819" v="66" actId="2696"/>
          <pc:sldLayoutMkLst>
            <pc:docMk/>
            <pc:sldMasterMk cId="3243337512" sldId="2147483648"/>
            <pc:sldLayoutMk cId="3980680117" sldId="2147483752"/>
          </pc:sldLayoutMkLst>
        </pc:sldLayoutChg>
        <pc:sldLayoutChg chg="del">
          <pc:chgData name="Mahasen Bandara" userId="b9ff78b23d7d488f" providerId="LiveId" clId="{0B295894-B424-443E-BEB3-C7CC454BDA43}" dt="2018-09-20T07:37:45.858" v="69" actId="2696"/>
          <pc:sldLayoutMkLst>
            <pc:docMk/>
            <pc:sldMasterMk cId="3243337512" sldId="2147483648"/>
            <pc:sldLayoutMk cId="2553310894" sldId="2147483753"/>
          </pc:sldLayoutMkLst>
        </pc:sldLayoutChg>
        <pc:sldLayoutChg chg="del">
          <pc:chgData name="Mahasen Bandara" userId="b9ff78b23d7d488f" providerId="LiveId" clId="{0B295894-B424-443E-BEB3-C7CC454BDA43}" dt="2018-09-20T07:37:45.917" v="72" actId="2696"/>
          <pc:sldLayoutMkLst>
            <pc:docMk/>
            <pc:sldMasterMk cId="3243337512" sldId="2147483648"/>
            <pc:sldLayoutMk cId="2962331879" sldId="2147483754"/>
          </pc:sldLayoutMkLst>
        </pc:sldLayoutChg>
        <pc:sldLayoutChg chg="del">
          <pc:chgData name="Mahasen Bandara" userId="b9ff78b23d7d488f" providerId="LiveId" clId="{0B295894-B424-443E-BEB3-C7CC454BDA43}" dt="2018-09-20T07:37:45.939" v="74" actId="2696"/>
          <pc:sldLayoutMkLst>
            <pc:docMk/>
            <pc:sldMasterMk cId="3243337512" sldId="2147483648"/>
            <pc:sldLayoutMk cId="3735093175" sldId="2147483755"/>
          </pc:sldLayoutMkLst>
        </pc:sldLayoutChg>
        <pc:sldLayoutChg chg="del">
          <pc:chgData name="Mahasen Bandara" userId="b9ff78b23d7d488f" providerId="LiveId" clId="{0B295894-B424-443E-BEB3-C7CC454BDA43}" dt="2018-09-20T07:37:45.994" v="77" actId="2696"/>
          <pc:sldLayoutMkLst>
            <pc:docMk/>
            <pc:sldMasterMk cId="3243337512" sldId="2147483648"/>
            <pc:sldLayoutMk cId="3310659362" sldId="2147483756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Roboto Light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93954A-C201-EB40-9459-342C786798D2}" type="datetimeFigureOut">
              <a:rPr lang="en-US" smtClean="0">
                <a:latin typeface="Roboto Light"/>
              </a:rPr>
              <a:t>20-Sep-18</a:t>
            </a:fld>
            <a:endParaRPr lang="en-US" dirty="0">
              <a:latin typeface="Roboto Light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Roboto Light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52853C-6216-544B-82BE-E4DDDB9FF424}" type="slidenum">
              <a:rPr lang="en-US" smtClean="0">
                <a:latin typeface="Roboto Light"/>
              </a:rPr>
              <a:t>‹#›</a:t>
            </a:fld>
            <a:endParaRPr lang="en-US" dirty="0">
              <a:latin typeface="Roboto Light"/>
            </a:endParaRPr>
          </a:p>
        </p:txBody>
      </p:sp>
    </p:spTree>
    <p:extLst>
      <p:ext uri="{BB962C8B-B14F-4D97-AF65-F5344CB8AC3E}">
        <p14:creationId xmlns:p14="http://schemas.microsoft.com/office/powerpoint/2010/main" val="178966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Roboto Light"/>
              </a:defRPr>
            </a:lvl1pPr>
          </a:lstStyle>
          <a:p>
            <a:endParaRPr lang="en-JM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Roboto Light"/>
              </a:defRPr>
            </a:lvl1pPr>
          </a:lstStyle>
          <a:p>
            <a:fld id="{7D7D0FC4-79A4-4CD6-9D21-6D2AFDDF42EC}" type="datetimeFigureOut">
              <a:rPr lang="en-JM" smtClean="0"/>
              <a:pPr/>
              <a:t>20/9/2018</a:t>
            </a:fld>
            <a:endParaRPr lang="en-JM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M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Roboto Light"/>
              </a:defRPr>
            </a:lvl1pPr>
          </a:lstStyle>
          <a:p>
            <a:endParaRPr lang="en-JM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Roboto Light"/>
              </a:defRPr>
            </a:lvl1pPr>
          </a:lstStyle>
          <a:p>
            <a:fld id="{FEA829E4-7B8F-48ED-BCF8-1C0A3C644052}" type="slidenum">
              <a:rPr lang="en-JM" smtClean="0"/>
              <a:pPr/>
              <a:t>‹#›</a:t>
            </a:fld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4870379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Roboto Ligh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Roboto Ligh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Roboto Ligh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Roboto Ligh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Roboto Ligh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tra Fro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ver-1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050"/>
            <a:ext cx="9144000" cy="403860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0" y="-19050"/>
            <a:ext cx="9144000" cy="3562350"/>
          </a:xfrm>
          <a:prstGeom prst="rect">
            <a:avLst/>
          </a:prstGeom>
          <a:solidFill>
            <a:schemeClr val="tx1">
              <a:alpha val="1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5" hasCustomPrompt="1"/>
          </p:nvPr>
        </p:nvSpPr>
        <p:spPr>
          <a:xfrm>
            <a:off x="2533650" y="1200150"/>
            <a:ext cx="4076700" cy="528793"/>
          </a:xfrm>
          <a:ln>
            <a:noFill/>
          </a:ln>
        </p:spPr>
        <p:txBody>
          <a:bodyPr>
            <a:noAutofit/>
          </a:bodyPr>
          <a:lstStyle>
            <a:lvl1pPr marL="0" indent="0" algn="ctr">
              <a:buNone/>
              <a:defRPr sz="2800" baseline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pPr lvl="0"/>
            <a:r>
              <a:rPr lang="en-US" dirty="0" err="1"/>
              <a:t>Townhall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 hasCustomPrompt="1"/>
          </p:nvPr>
        </p:nvSpPr>
        <p:spPr>
          <a:xfrm>
            <a:off x="3733800" y="2112248"/>
            <a:ext cx="1676400" cy="38100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V0.00 19/11/2017 </a:t>
            </a:r>
          </a:p>
        </p:txBody>
      </p:sp>
      <p:pic>
        <p:nvPicPr>
          <p:cNvPr id="6" name="Picture 5" descr="Waves 2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3" r="3897"/>
          <a:stretch/>
        </p:blipFill>
        <p:spPr>
          <a:xfrm>
            <a:off x="0" y="2724150"/>
            <a:ext cx="9144000" cy="1324351"/>
          </a:xfrm>
          <a:prstGeom prst="rect">
            <a:avLst/>
          </a:prstGeom>
        </p:spPr>
      </p:pic>
      <p:sp>
        <p:nvSpPr>
          <p:cNvPr id="11" name="Text Placeholder 33"/>
          <p:cNvSpPr txBox="1">
            <a:spLocks/>
          </p:cNvSpPr>
          <p:nvPr userDrawn="1"/>
        </p:nvSpPr>
        <p:spPr>
          <a:xfrm>
            <a:off x="1439917" y="4857750"/>
            <a:ext cx="6713483" cy="257838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Slab Regular"/>
              </a:rPr>
              <a:t>Product incubation        |         Digital transformation        |         Cloud-to-Cloud systems integration</a:t>
            </a:r>
          </a:p>
          <a:p>
            <a:pPr marL="0" indent="0" algn="ctr">
              <a:buNone/>
            </a:pPr>
            <a:endParaRPr lang="en-AU" sz="1100" dirty="0">
              <a:solidFill>
                <a:schemeClr val="tx1">
                  <a:lumMod val="75000"/>
                  <a:lumOff val="25000"/>
                </a:schemeClr>
              </a:solidFill>
              <a:latin typeface="Roboto Light" panose="02000000000000000000" pitchFamily="2" charset="0"/>
              <a:ea typeface="Roboto Light" panose="02000000000000000000" pitchFamily="2" charset="0"/>
              <a:cs typeface="Roboto Slab Regular"/>
            </a:endParaRPr>
          </a:p>
        </p:txBody>
      </p:sp>
      <p:pic>
        <p:nvPicPr>
          <p:cNvPr id="2" name="Picture 1" descr="Mitrai logo.png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4015677"/>
            <a:ext cx="1524000" cy="597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793227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24" name="Picture Placeholder 21"/>
          <p:cNvSpPr>
            <a:spLocks noGrp="1"/>
          </p:cNvSpPr>
          <p:nvPr>
            <p:ph type="pic" sz="quarter" idx="27"/>
          </p:nvPr>
        </p:nvSpPr>
        <p:spPr>
          <a:xfrm>
            <a:off x="2209800" y="1576950"/>
            <a:ext cx="1537454" cy="14520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6" name="Picture Placeholder 21"/>
          <p:cNvSpPr>
            <a:spLocks noGrp="1"/>
          </p:cNvSpPr>
          <p:nvPr>
            <p:ph type="pic" sz="quarter" idx="29"/>
          </p:nvPr>
        </p:nvSpPr>
        <p:spPr>
          <a:xfrm>
            <a:off x="5257800" y="1572750"/>
            <a:ext cx="1537454" cy="14520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0" name="Picture Placeholder 21"/>
          <p:cNvSpPr>
            <a:spLocks noGrp="1"/>
          </p:cNvSpPr>
          <p:nvPr>
            <p:ph type="pic" sz="quarter" idx="33"/>
          </p:nvPr>
        </p:nvSpPr>
        <p:spPr>
          <a:xfrm>
            <a:off x="685800" y="3024750"/>
            <a:ext cx="1537454" cy="14520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2" name="Picture Placeholder 21"/>
          <p:cNvSpPr>
            <a:spLocks noGrp="1"/>
          </p:cNvSpPr>
          <p:nvPr>
            <p:ph type="pic" sz="quarter" idx="35"/>
          </p:nvPr>
        </p:nvSpPr>
        <p:spPr>
          <a:xfrm>
            <a:off x="3733800" y="3024750"/>
            <a:ext cx="1537454" cy="14520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4" name="Picture Placeholder 21"/>
          <p:cNvSpPr>
            <a:spLocks noGrp="1"/>
          </p:cNvSpPr>
          <p:nvPr>
            <p:ph type="pic" sz="quarter" idx="37"/>
          </p:nvPr>
        </p:nvSpPr>
        <p:spPr>
          <a:xfrm>
            <a:off x="6781800" y="3024750"/>
            <a:ext cx="1537454" cy="14520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998906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1"/>
          <p:cNvSpPr>
            <a:spLocks noGrp="1"/>
          </p:cNvSpPr>
          <p:nvPr>
            <p:ph type="pic" sz="quarter" idx="26"/>
          </p:nvPr>
        </p:nvSpPr>
        <p:spPr>
          <a:xfrm>
            <a:off x="2692400" y="1428750"/>
            <a:ext cx="1676400" cy="9906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0" name="Picture Placeholder 21"/>
          <p:cNvSpPr>
            <a:spLocks noGrp="1"/>
          </p:cNvSpPr>
          <p:nvPr>
            <p:ph type="pic" sz="quarter" idx="28"/>
          </p:nvPr>
        </p:nvSpPr>
        <p:spPr>
          <a:xfrm>
            <a:off x="609600" y="1428750"/>
            <a:ext cx="1676400" cy="9906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9" name="Picture Placeholder 21"/>
          <p:cNvSpPr>
            <a:spLocks noGrp="1"/>
          </p:cNvSpPr>
          <p:nvPr>
            <p:ph type="pic" sz="quarter" idx="30"/>
          </p:nvPr>
        </p:nvSpPr>
        <p:spPr>
          <a:xfrm>
            <a:off x="4775200" y="1428750"/>
            <a:ext cx="1676400" cy="9906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0" name="Picture Placeholder 21"/>
          <p:cNvSpPr>
            <a:spLocks noGrp="1"/>
          </p:cNvSpPr>
          <p:nvPr>
            <p:ph type="pic" sz="quarter" idx="31"/>
          </p:nvPr>
        </p:nvSpPr>
        <p:spPr>
          <a:xfrm>
            <a:off x="6858000" y="1428750"/>
            <a:ext cx="1676400" cy="9906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1" name="Picture Placeholder 21"/>
          <p:cNvSpPr>
            <a:spLocks noGrp="1"/>
          </p:cNvSpPr>
          <p:nvPr>
            <p:ph type="pic" sz="quarter" idx="32"/>
          </p:nvPr>
        </p:nvSpPr>
        <p:spPr>
          <a:xfrm>
            <a:off x="2667000" y="3028950"/>
            <a:ext cx="1676400" cy="9906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2" name="Picture Placeholder 21"/>
          <p:cNvSpPr>
            <a:spLocks noGrp="1"/>
          </p:cNvSpPr>
          <p:nvPr>
            <p:ph type="pic" sz="quarter" idx="33"/>
          </p:nvPr>
        </p:nvSpPr>
        <p:spPr>
          <a:xfrm>
            <a:off x="609600" y="3028950"/>
            <a:ext cx="1676400" cy="9906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3" name="Picture Placeholder 21"/>
          <p:cNvSpPr>
            <a:spLocks noGrp="1"/>
          </p:cNvSpPr>
          <p:nvPr>
            <p:ph type="pic" sz="quarter" idx="34"/>
          </p:nvPr>
        </p:nvSpPr>
        <p:spPr>
          <a:xfrm>
            <a:off x="4800600" y="3028950"/>
            <a:ext cx="1676400" cy="9906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4" name="Picture Placeholder 21"/>
          <p:cNvSpPr>
            <a:spLocks noGrp="1"/>
          </p:cNvSpPr>
          <p:nvPr>
            <p:ph type="pic" sz="quarter" idx="35"/>
          </p:nvPr>
        </p:nvSpPr>
        <p:spPr>
          <a:xfrm>
            <a:off x="6858000" y="3028950"/>
            <a:ext cx="1676400" cy="9906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5746182"/>
      </p:ext>
    </p:extLst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1"/>
          <p:cNvSpPr>
            <a:spLocks noGrp="1"/>
          </p:cNvSpPr>
          <p:nvPr>
            <p:ph type="pic" sz="quarter" idx="26"/>
          </p:nvPr>
        </p:nvSpPr>
        <p:spPr>
          <a:xfrm>
            <a:off x="4724400" y="1572750"/>
            <a:ext cx="1905000" cy="15282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9" name="Picture Placeholder 21"/>
          <p:cNvSpPr>
            <a:spLocks noGrp="1"/>
          </p:cNvSpPr>
          <p:nvPr>
            <p:ph type="pic" sz="quarter" idx="27"/>
          </p:nvPr>
        </p:nvSpPr>
        <p:spPr>
          <a:xfrm>
            <a:off x="4724400" y="3177150"/>
            <a:ext cx="1905000" cy="15282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0" name="Picture Placeholder 21"/>
          <p:cNvSpPr>
            <a:spLocks noGrp="1"/>
          </p:cNvSpPr>
          <p:nvPr>
            <p:ph type="pic" sz="quarter" idx="28"/>
          </p:nvPr>
        </p:nvSpPr>
        <p:spPr>
          <a:xfrm>
            <a:off x="609600" y="1572750"/>
            <a:ext cx="1905000" cy="15282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1" name="Picture Placeholder 21"/>
          <p:cNvSpPr>
            <a:spLocks noGrp="1"/>
          </p:cNvSpPr>
          <p:nvPr>
            <p:ph type="pic" sz="quarter" idx="29"/>
          </p:nvPr>
        </p:nvSpPr>
        <p:spPr>
          <a:xfrm>
            <a:off x="609600" y="3177150"/>
            <a:ext cx="1905000" cy="15282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698217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1"/>
          <p:cNvSpPr>
            <a:spLocks noGrp="1"/>
          </p:cNvSpPr>
          <p:nvPr>
            <p:ph type="pic" sz="quarter" idx="26"/>
          </p:nvPr>
        </p:nvSpPr>
        <p:spPr>
          <a:xfrm>
            <a:off x="4562002" y="1504950"/>
            <a:ext cx="2300998" cy="1676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9" name="Picture Placeholder 21"/>
          <p:cNvSpPr>
            <a:spLocks noGrp="1"/>
          </p:cNvSpPr>
          <p:nvPr>
            <p:ph type="pic" sz="quarter" idx="27"/>
          </p:nvPr>
        </p:nvSpPr>
        <p:spPr>
          <a:xfrm>
            <a:off x="6843002" y="1504950"/>
            <a:ext cx="2300998" cy="1676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0" name="Picture Placeholder 21"/>
          <p:cNvSpPr>
            <a:spLocks noGrp="1"/>
          </p:cNvSpPr>
          <p:nvPr>
            <p:ph type="pic" sz="quarter" idx="28"/>
          </p:nvPr>
        </p:nvSpPr>
        <p:spPr>
          <a:xfrm>
            <a:off x="0" y="1504950"/>
            <a:ext cx="2300998" cy="1676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1" name="Picture Placeholder 21"/>
          <p:cNvSpPr>
            <a:spLocks noGrp="1"/>
          </p:cNvSpPr>
          <p:nvPr>
            <p:ph type="pic" sz="quarter" idx="29"/>
          </p:nvPr>
        </p:nvSpPr>
        <p:spPr>
          <a:xfrm>
            <a:off x="2281001" y="1504950"/>
            <a:ext cx="2300998" cy="1676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941598"/>
      </p:ext>
    </p:extLst>
  </p:cSld>
  <p:clrMapOvr>
    <a:masterClrMapping/>
  </p:clrMapOvr>
  <p:transition spd="slow">
    <p:push dir="u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3" name="Picture Placeholder 21"/>
          <p:cNvSpPr>
            <a:spLocks noGrp="1"/>
          </p:cNvSpPr>
          <p:nvPr>
            <p:ph type="pic" sz="quarter" idx="26"/>
          </p:nvPr>
        </p:nvSpPr>
        <p:spPr>
          <a:xfrm>
            <a:off x="4572000" y="438150"/>
            <a:ext cx="1905000" cy="42672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9" name="Picture Placeholder 21"/>
          <p:cNvSpPr>
            <a:spLocks noGrp="1"/>
          </p:cNvSpPr>
          <p:nvPr>
            <p:ph type="pic" sz="quarter" idx="27"/>
          </p:nvPr>
        </p:nvSpPr>
        <p:spPr>
          <a:xfrm>
            <a:off x="6553200" y="438150"/>
            <a:ext cx="1905000" cy="42672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139778"/>
      </p:ext>
    </p:extLst>
  </p:cSld>
  <p:clrMapOvr>
    <a:masterClrMapping/>
  </p:clrMapOvr>
  <p:transition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1"/>
          <p:cNvSpPr>
            <a:spLocks noGrp="1"/>
          </p:cNvSpPr>
          <p:nvPr>
            <p:ph type="pic" sz="quarter" idx="27"/>
          </p:nvPr>
        </p:nvSpPr>
        <p:spPr>
          <a:xfrm>
            <a:off x="3429000" y="1428750"/>
            <a:ext cx="2438400" cy="3352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>
                    <a:lumMod val="75000"/>
                  </a:schemeClr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192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533401" y="1504950"/>
            <a:ext cx="2969026" cy="1581760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id-ID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5410200" y="3181350"/>
            <a:ext cx="2969026" cy="1581760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id-ID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533400" y="3181350"/>
            <a:ext cx="1460603" cy="1581760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id-ID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22"/>
          </p:nvPr>
        </p:nvSpPr>
        <p:spPr>
          <a:xfrm>
            <a:off x="3581400" y="1504950"/>
            <a:ext cx="1752999" cy="3213492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id-ID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96028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46" name="Picture Placeholder 28"/>
          <p:cNvSpPr>
            <a:spLocks noGrp="1" noChangeAspect="1"/>
          </p:cNvSpPr>
          <p:nvPr>
            <p:ph type="pic" sz="quarter" idx="51"/>
          </p:nvPr>
        </p:nvSpPr>
        <p:spPr>
          <a:xfrm>
            <a:off x="5257800" y="15049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47" name="Picture Placeholder 28"/>
          <p:cNvSpPr>
            <a:spLocks noGrp="1" noChangeAspect="1"/>
          </p:cNvSpPr>
          <p:nvPr>
            <p:ph type="pic" sz="quarter" idx="52"/>
          </p:nvPr>
        </p:nvSpPr>
        <p:spPr>
          <a:xfrm>
            <a:off x="6477000" y="15049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48" name="Picture Placeholder 28"/>
          <p:cNvSpPr>
            <a:spLocks noGrp="1" noChangeAspect="1"/>
          </p:cNvSpPr>
          <p:nvPr>
            <p:ph type="pic" sz="quarter" idx="53"/>
          </p:nvPr>
        </p:nvSpPr>
        <p:spPr>
          <a:xfrm>
            <a:off x="4648200" y="24727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49" name="Picture Placeholder 28"/>
          <p:cNvSpPr>
            <a:spLocks noGrp="1" noChangeAspect="1"/>
          </p:cNvSpPr>
          <p:nvPr>
            <p:ph type="pic" sz="quarter" idx="54"/>
          </p:nvPr>
        </p:nvSpPr>
        <p:spPr>
          <a:xfrm>
            <a:off x="5867400" y="24727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1" name="Picture Placeholder 28"/>
          <p:cNvSpPr>
            <a:spLocks noGrp="1" noChangeAspect="1"/>
          </p:cNvSpPr>
          <p:nvPr>
            <p:ph type="pic" sz="quarter" idx="56"/>
          </p:nvPr>
        </p:nvSpPr>
        <p:spPr>
          <a:xfrm>
            <a:off x="7109400" y="24955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3" name="Picture Placeholder 28"/>
          <p:cNvSpPr>
            <a:spLocks noGrp="1" noChangeAspect="1"/>
          </p:cNvSpPr>
          <p:nvPr>
            <p:ph type="pic" sz="quarter" idx="58"/>
          </p:nvPr>
        </p:nvSpPr>
        <p:spPr>
          <a:xfrm>
            <a:off x="5257800" y="34633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4" name="Picture Placeholder 28"/>
          <p:cNvSpPr>
            <a:spLocks noGrp="1" noChangeAspect="1"/>
          </p:cNvSpPr>
          <p:nvPr>
            <p:ph type="pic" sz="quarter" idx="59"/>
          </p:nvPr>
        </p:nvSpPr>
        <p:spPr>
          <a:xfrm>
            <a:off x="6477000" y="34633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164337"/>
      </p:ext>
    </p:extLst>
  </p:cSld>
  <p:clrMapOvr>
    <a:masterClrMapping/>
  </p:clrMapOvr>
  <p:transition spd="slow">
    <p:push dir="u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8"/>
          <p:cNvSpPr>
            <a:spLocks noGrp="1" noChangeAspect="1"/>
          </p:cNvSpPr>
          <p:nvPr>
            <p:ph type="pic" sz="quarter" idx="51"/>
          </p:nvPr>
        </p:nvSpPr>
        <p:spPr>
          <a:xfrm>
            <a:off x="5334000" y="1657350"/>
            <a:ext cx="2133600" cy="21336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" name="Picture Placeholder 28"/>
          <p:cNvSpPr>
            <a:spLocks noGrp="1" noChangeAspect="1"/>
          </p:cNvSpPr>
          <p:nvPr>
            <p:ph type="pic" sz="quarter" idx="52"/>
          </p:nvPr>
        </p:nvSpPr>
        <p:spPr>
          <a:xfrm>
            <a:off x="1676400" y="1657350"/>
            <a:ext cx="2133600" cy="21336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632729"/>
      </p:ext>
    </p:extLst>
  </p:cSld>
  <p:clrMapOvr>
    <a:masterClrMapping/>
  </p:clrMapOvr>
  <p:transition spd="slow">
    <p:push dir="u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" name="Picture Placeholder 28"/>
          <p:cNvSpPr>
            <a:spLocks noGrp="1" noChangeAspect="1"/>
          </p:cNvSpPr>
          <p:nvPr>
            <p:ph type="pic" sz="quarter" idx="52"/>
          </p:nvPr>
        </p:nvSpPr>
        <p:spPr>
          <a:xfrm>
            <a:off x="533400" y="1428750"/>
            <a:ext cx="1524000" cy="152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Picture Placeholder 28"/>
          <p:cNvSpPr>
            <a:spLocks noGrp="1" noChangeAspect="1"/>
          </p:cNvSpPr>
          <p:nvPr>
            <p:ph type="pic" sz="quarter" idx="53"/>
          </p:nvPr>
        </p:nvSpPr>
        <p:spPr>
          <a:xfrm>
            <a:off x="533400" y="3105150"/>
            <a:ext cx="1524000" cy="152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981307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7"/>
          <a:stretch/>
        </p:blipFill>
        <p:spPr>
          <a:xfrm>
            <a:off x="0" y="-1122478"/>
            <a:ext cx="9142615" cy="6285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-685157"/>
            <a:ext cx="1300770" cy="477015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533400" y="0"/>
            <a:ext cx="4050424" cy="4095750"/>
          </a:xfrm>
          <a:prstGeom prst="rect">
            <a:avLst/>
          </a:prstGeom>
          <a:solidFill>
            <a:srgbClr val="FF7027">
              <a:alpha val="92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Roboto Light"/>
            </a:endParaRPr>
          </a:p>
        </p:txBody>
      </p:sp>
      <p:sp>
        <p:nvSpPr>
          <p:cNvPr id="5" name="Rectangle 4"/>
          <p:cNvSpPr/>
          <p:nvPr userDrawn="1"/>
        </p:nvSpPr>
        <p:spPr>
          <a:xfrm>
            <a:off x="711914" y="512105"/>
            <a:ext cx="2092111" cy="4001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>
              <a:spcBef>
                <a:spcPct val="0"/>
              </a:spcBef>
              <a:buNone/>
            </a:pPr>
            <a:r>
              <a:rPr lang="en-US" sz="1600" b="0" i="0" spc="0" baseline="0" dirty="0">
                <a:solidFill>
                  <a:schemeClr val="tx1">
                    <a:lumMod val="90000"/>
                    <a:lumOff val="10000"/>
                  </a:schemeClr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Slab Regular" pitchFamily="2" charset="0"/>
              </a:rPr>
              <a:t>Get in touch today!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76200" y="4705350"/>
            <a:ext cx="3200400" cy="400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>
              <a:spcBef>
                <a:spcPct val="0"/>
              </a:spcBef>
              <a:buNone/>
            </a:pPr>
            <a:r>
              <a:rPr lang="en-US" sz="1200" b="0" i="0" spc="0" baseline="0" dirty="0">
                <a:solidFill>
                  <a:schemeClr val="bg2"/>
                </a:solidFill>
                <a:latin typeface="Roboto"/>
                <a:ea typeface="Roboto Black" panose="02000000000000000000" pitchFamily="2" charset="0"/>
                <a:cs typeface="Roboto"/>
              </a:rPr>
              <a:t>UK | GERMANY | AUSTRALIA | SRI LANKA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5257800" y="4705350"/>
            <a:ext cx="3844711" cy="4001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>
              <a:spcBef>
                <a:spcPct val="0"/>
              </a:spcBef>
              <a:buNone/>
            </a:pPr>
            <a:r>
              <a:rPr lang="en-US" sz="1000" b="0" i="0" spc="0" baseline="0" dirty="0">
                <a:solidFill>
                  <a:schemeClr val="bg2"/>
                </a:solidFill>
                <a:latin typeface="Roboto"/>
                <a:ea typeface="Roboto Medium" panose="02000000000000000000" pitchFamily="2" charset="0"/>
                <a:cs typeface="Roboto"/>
              </a:rPr>
              <a:t>innovate@mitrai.com | +44 (0) 203 908 1977 | www.mitrai.c</a:t>
            </a:r>
            <a:r>
              <a:rPr lang="en-US" sz="1000" b="0" i="0" spc="0" baseline="0" dirty="0">
                <a:solidFill>
                  <a:schemeClr val="bg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Slab Regular" pitchFamily="2" charset="0"/>
              </a:rPr>
              <a:t>om</a:t>
            </a:r>
          </a:p>
        </p:txBody>
      </p:sp>
      <p:sp>
        <p:nvSpPr>
          <p:cNvPr id="16" name="Title Placeholder 1"/>
          <p:cNvSpPr txBox="1">
            <a:spLocks/>
          </p:cNvSpPr>
          <p:nvPr userDrawn="1"/>
        </p:nvSpPr>
        <p:spPr>
          <a:xfrm>
            <a:off x="694835" y="912215"/>
            <a:ext cx="3496165" cy="25518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lang="en-JM" sz="2000" b="0" i="0" kern="1200" spc="0" baseline="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  <a:cs typeface="Roboto Slab Regular" pitchFamily="2" charset="0"/>
              </a:defRPr>
            </a:lvl1pPr>
          </a:lstStyle>
          <a:p>
            <a:pPr algn="l" defTabSz="685800" eaLnBrk="1" hangingPunct="1">
              <a:lnSpc>
                <a:spcPct val="90000"/>
              </a:lnSpc>
              <a:defRPr/>
            </a:pPr>
            <a:r>
              <a:rPr lang="en-US" sz="11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Helvetica Neue Light" charset="0"/>
              </a:rPr>
              <a:t>Mitra</a:t>
            </a:r>
            <a:r>
              <a:rPr lang="en-US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Helvetica Neue Light" charset="0"/>
              </a:rPr>
              <a:t> Innovation is passionate about helping smart entrepreneurs, enterprises and public service </a:t>
            </a:r>
            <a:r>
              <a:rPr lang="en-US" sz="1100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Helvetica Neue Light" charset="0"/>
              </a:rPr>
              <a:t>organisations</a:t>
            </a:r>
            <a:r>
              <a:rPr lang="en-US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Helvetica Neue Light" charset="0"/>
              </a:rPr>
              <a:t> to accelerate innovative ideas into amazing global businesses or solutions.</a:t>
            </a:r>
          </a:p>
          <a:p>
            <a:pPr algn="l" defTabSz="685800" eaLnBrk="1" hangingPunct="1">
              <a:lnSpc>
                <a:spcPct val="90000"/>
              </a:lnSpc>
              <a:defRPr/>
            </a:pPr>
            <a:endParaRPr lang="en-US" sz="11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Helvetica Neue Light" charset="0"/>
            </a:endParaRPr>
          </a:p>
          <a:p>
            <a:pPr algn="l" defTabSz="685800" eaLnBrk="1" hangingPunct="1">
              <a:lnSpc>
                <a:spcPct val="90000"/>
              </a:lnSpc>
              <a:defRPr/>
            </a:pPr>
            <a:r>
              <a:rPr lang="en-US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Helvetica Neue Light" charset="0"/>
              </a:rPr>
              <a:t>We are specialists</a:t>
            </a:r>
            <a:br>
              <a:rPr lang="en-US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Helvetica Neue Light" charset="0"/>
              </a:rPr>
            </a:br>
            <a:r>
              <a:rPr lang="en-US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Helvetica Neue Light" charset="0"/>
              </a:rPr>
              <a:t>in product incubation, digital transformation, </a:t>
            </a:r>
            <a:br>
              <a:rPr lang="en-US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Helvetica Neue Light" charset="0"/>
              </a:rPr>
            </a:br>
            <a:r>
              <a:rPr lang="en-US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Helvetica Neue Light" charset="0"/>
              </a:rPr>
              <a:t>and Cloud-to-Cloud systems integration, with expertise in WSO2 and AWS technologies.</a:t>
            </a:r>
          </a:p>
          <a:p>
            <a:pPr algn="l" defTabSz="685800" eaLnBrk="1" hangingPunct="1">
              <a:lnSpc>
                <a:spcPct val="90000"/>
              </a:lnSpc>
              <a:defRPr/>
            </a:pPr>
            <a:endParaRPr lang="en-US" sz="1100" baseline="30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Helvetica Neue Light" charset="0"/>
            </a:endParaRPr>
          </a:p>
          <a:p>
            <a:pPr algn="l" defTabSz="685800" eaLnBrk="1" hangingPunct="1">
              <a:lnSpc>
                <a:spcPct val="90000"/>
              </a:lnSpc>
              <a:defRPr/>
            </a:pPr>
            <a:endParaRPr lang="en-US" sz="1100" baseline="30000" dirty="0">
              <a:solidFill>
                <a:schemeClr val="bg1"/>
              </a:solidFill>
              <a:latin typeface="Roboto Light" panose="02000000000000000000" pitchFamily="2" charset="0"/>
              <a:ea typeface="Roboto Light" panose="02000000000000000000" pitchFamily="2" charset="0"/>
              <a:cs typeface="Helvetica Neue Light" charset="0"/>
            </a:endParaRPr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85800" y="335165"/>
            <a:ext cx="3810000" cy="533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en-JM" sz="1800" spc="0" baseline="0" dirty="0">
                <a:solidFill>
                  <a:schemeClr val="bg1"/>
                </a:solidFill>
                <a:latin typeface="Roboto Black" panose="02000000000000000000" pitchFamily="2" charset="0"/>
                <a:ea typeface="Roboto Black" panose="02000000000000000000" pitchFamily="2" charset="0"/>
              </a:defRPr>
            </a:lvl1pPr>
          </a:lstStyle>
          <a:p>
            <a:pPr lvl="0"/>
            <a:r>
              <a:rPr lang="en-US" dirty="0"/>
              <a:t>Would you like to know more?</a:t>
            </a:r>
            <a:br>
              <a:rPr lang="en-US" dirty="0"/>
            </a:br>
            <a:endParaRPr lang="en-JM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7E0156B-E960-D74F-901A-C460FCE12C03}"/>
              </a:ext>
            </a:extLst>
          </p:cNvPr>
          <p:cNvSpPr txBox="1">
            <a:spLocks/>
          </p:cNvSpPr>
          <p:nvPr userDrawn="1"/>
        </p:nvSpPr>
        <p:spPr>
          <a:xfrm>
            <a:off x="694835" y="2835432"/>
            <a:ext cx="4673280" cy="43812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spcBef>
                <a:spcPct val="0"/>
              </a:spcBef>
              <a:buNone/>
              <a:defRPr sz="2600" b="0" i="0" kern="1200" spc="-15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4"/>
                    </a:gs>
                    <a:gs pos="45000">
                      <a:schemeClr val="accent2"/>
                    </a:gs>
                    <a:gs pos="68000">
                      <a:schemeClr val="accent3"/>
                    </a:gs>
                  </a:gsLst>
                  <a:lin ang="0" scaled="1"/>
                  <a:tileRect/>
                </a:gradFill>
                <a:latin typeface="Roboto Slab Bold"/>
                <a:ea typeface="Roboto Light"/>
                <a:cs typeface="Roboto Slab Bold"/>
              </a:defRPr>
            </a:lvl1pPr>
          </a:lstStyle>
          <a:p>
            <a:pPr algn="l"/>
            <a:r>
              <a:rPr lang="en-US" sz="1400" spc="0" dirty="0">
                <a:solidFill>
                  <a:schemeClr val="bg1"/>
                </a:solidFill>
                <a:latin typeface="Roboto Black"/>
                <a:cs typeface="Roboto Black"/>
              </a:rPr>
              <a:t>SIMPLICITY THROUGH INNOVATION</a:t>
            </a:r>
          </a:p>
        </p:txBody>
      </p:sp>
    </p:spTree>
    <p:extLst>
      <p:ext uri="{BB962C8B-B14F-4D97-AF65-F5344CB8AC3E}">
        <p14:creationId xmlns:p14="http://schemas.microsoft.com/office/powerpoint/2010/main" val="799433803"/>
      </p:ext>
    </p:extLst>
  </p:cSld>
  <p:clrMapOvr>
    <a:masterClrMapping/>
  </p:clrMapOvr>
  <p:transition spd="slow">
    <p:push dir="u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4" name="Picture Placeholder 28"/>
          <p:cNvSpPr>
            <a:spLocks noGrp="1" noChangeAspect="1"/>
          </p:cNvSpPr>
          <p:nvPr>
            <p:ph type="pic" sz="quarter" idx="51"/>
          </p:nvPr>
        </p:nvSpPr>
        <p:spPr>
          <a:xfrm>
            <a:off x="3314700" y="1657350"/>
            <a:ext cx="2133600" cy="21336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" name="Picture Placeholder 28"/>
          <p:cNvSpPr>
            <a:spLocks noGrp="1" noChangeAspect="1"/>
          </p:cNvSpPr>
          <p:nvPr>
            <p:ph type="pic" sz="quarter" idx="52"/>
          </p:nvPr>
        </p:nvSpPr>
        <p:spPr>
          <a:xfrm>
            <a:off x="609600" y="1657350"/>
            <a:ext cx="2133600" cy="21336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>
                    <a:lumMod val="75000"/>
                  </a:schemeClr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Picture Placeholder 28"/>
          <p:cNvSpPr>
            <a:spLocks noGrp="1" noChangeAspect="1"/>
          </p:cNvSpPr>
          <p:nvPr>
            <p:ph type="pic" sz="quarter" idx="53"/>
          </p:nvPr>
        </p:nvSpPr>
        <p:spPr>
          <a:xfrm>
            <a:off x="6019800" y="1657350"/>
            <a:ext cx="2133600" cy="21336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047365"/>
      </p:ext>
    </p:extLst>
  </p:cSld>
  <p:clrMapOvr>
    <a:masterClrMapping/>
  </p:clrMapOvr>
  <p:transition spd="slow">
    <p:push dir="u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icture Placeholder 28"/>
          <p:cNvSpPr>
            <a:spLocks noGrp="1" noChangeAspect="1"/>
          </p:cNvSpPr>
          <p:nvPr>
            <p:ph type="pic" sz="quarter" idx="50"/>
          </p:nvPr>
        </p:nvSpPr>
        <p:spPr>
          <a:xfrm>
            <a:off x="685800" y="1581150"/>
            <a:ext cx="1259999" cy="1259999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46" name="Picture Placeholder 28"/>
          <p:cNvSpPr>
            <a:spLocks noGrp="1" noChangeAspect="1"/>
          </p:cNvSpPr>
          <p:nvPr>
            <p:ph type="pic" sz="quarter" idx="51"/>
          </p:nvPr>
        </p:nvSpPr>
        <p:spPr>
          <a:xfrm>
            <a:off x="2228850" y="1581150"/>
            <a:ext cx="1259999" cy="1259999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47" name="Picture Placeholder 28"/>
          <p:cNvSpPr>
            <a:spLocks noGrp="1" noChangeAspect="1"/>
          </p:cNvSpPr>
          <p:nvPr>
            <p:ph type="pic" sz="quarter" idx="52"/>
          </p:nvPr>
        </p:nvSpPr>
        <p:spPr>
          <a:xfrm>
            <a:off x="3771900" y="1581150"/>
            <a:ext cx="1259999" cy="1259999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48" name="Picture Placeholder 28"/>
          <p:cNvSpPr>
            <a:spLocks noGrp="1" noChangeAspect="1"/>
          </p:cNvSpPr>
          <p:nvPr>
            <p:ph type="pic" sz="quarter" idx="53"/>
          </p:nvPr>
        </p:nvSpPr>
        <p:spPr>
          <a:xfrm>
            <a:off x="6858000" y="1581150"/>
            <a:ext cx="1259999" cy="1259999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0" name="Picture Placeholder 28"/>
          <p:cNvSpPr>
            <a:spLocks noGrp="1" noChangeAspect="1"/>
          </p:cNvSpPr>
          <p:nvPr>
            <p:ph type="pic" sz="quarter" idx="55"/>
          </p:nvPr>
        </p:nvSpPr>
        <p:spPr>
          <a:xfrm>
            <a:off x="5314950" y="1581150"/>
            <a:ext cx="1259999" cy="1259999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6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7" name="Picture Placeholder 28"/>
          <p:cNvSpPr>
            <a:spLocks noGrp="1" noChangeAspect="1"/>
          </p:cNvSpPr>
          <p:nvPr>
            <p:ph type="pic" sz="quarter" idx="56"/>
          </p:nvPr>
        </p:nvSpPr>
        <p:spPr>
          <a:xfrm>
            <a:off x="685800" y="3140551"/>
            <a:ext cx="1259999" cy="1259999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8" name="Picture Placeholder 28"/>
          <p:cNvSpPr>
            <a:spLocks noGrp="1" noChangeAspect="1"/>
          </p:cNvSpPr>
          <p:nvPr>
            <p:ph type="pic" sz="quarter" idx="57"/>
          </p:nvPr>
        </p:nvSpPr>
        <p:spPr>
          <a:xfrm>
            <a:off x="2228850" y="3140551"/>
            <a:ext cx="1259999" cy="1259999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9" name="Picture Placeholder 28"/>
          <p:cNvSpPr>
            <a:spLocks noGrp="1" noChangeAspect="1"/>
          </p:cNvSpPr>
          <p:nvPr>
            <p:ph type="pic" sz="quarter" idx="58"/>
          </p:nvPr>
        </p:nvSpPr>
        <p:spPr>
          <a:xfrm>
            <a:off x="3771900" y="3140551"/>
            <a:ext cx="1259999" cy="1259999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20" name="Picture Placeholder 28"/>
          <p:cNvSpPr>
            <a:spLocks noGrp="1" noChangeAspect="1"/>
          </p:cNvSpPr>
          <p:nvPr>
            <p:ph type="pic" sz="quarter" idx="59"/>
          </p:nvPr>
        </p:nvSpPr>
        <p:spPr>
          <a:xfrm>
            <a:off x="6858000" y="3140551"/>
            <a:ext cx="1259999" cy="1259999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21" name="Picture Placeholder 28"/>
          <p:cNvSpPr>
            <a:spLocks noGrp="1" noChangeAspect="1"/>
          </p:cNvSpPr>
          <p:nvPr>
            <p:ph type="pic" sz="quarter" idx="60"/>
          </p:nvPr>
        </p:nvSpPr>
        <p:spPr>
          <a:xfrm>
            <a:off x="5314950" y="3140551"/>
            <a:ext cx="1259999" cy="1259999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2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0384028"/>
      </p:ext>
    </p:extLst>
  </p:cSld>
  <p:clrMapOvr>
    <a:masterClrMapping/>
  </p:clrMapOvr>
  <p:transition spd="slow">
    <p:push dir="u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icture Placeholder 28"/>
          <p:cNvSpPr>
            <a:spLocks noGrp="1" noChangeAspect="1"/>
          </p:cNvSpPr>
          <p:nvPr>
            <p:ph type="pic" sz="quarter" idx="50"/>
          </p:nvPr>
        </p:nvSpPr>
        <p:spPr>
          <a:xfrm>
            <a:off x="2179200" y="14743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46" name="Picture Placeholder 28"/>
          <p:cNvSpPr>
            <a:spLocks noGrp="1" noChangeAspect="1"/>
          </p:cNvSpPr>
          <p:nvPr>
            <p:ph type="pic" sz="quarter" idx="51"/>
          </p:nvPr>
        </p:nvSpPr>
        <p:spPr>
          <a:xfrm>
            <a:off x="3375600" y="14743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47" name="Picture Placeholder 28"/>
          <p:cNvSpPr>
            <a:spLocks noGrp="1" noChangeAspect="1"/>
          </p:cNvSpPr>
          <p:nvPr>
            <p:ph type="pic" sz="quarter" idx="52"/>
          </p:nvPr>
        </p:nvSpPr>
        <p:spPr>
          <a:xfrm>
            <a:off x="4594800" y="14743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48" name="Picture Placeholder 28"/>
          <p:cNvSpPr>
            <a:spLocks noGrp="1" noChangeAspect="1"/>
          </p:cNvSpPr>
          <p:nvPr>
            <p:ph type="pic" sz="quarter" idx="53"/>
          </p:nvPr>
        </p:nvSpPr>
        <p:spPr>
          <a:xfrm>
            <a:off x="2766000" y="24421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49" name="Picture Placeholder 28"/>
          <p:cNvSpPr>
            <a:spLocks noGrp="1" noChangeAspect="1"/>
          </p:cNvSpPr>
          <p:nvPr>
            <p:ph type="pic" sz="quarter" idx="54"/>
          </p:nvPr>
        </p:nvSpPr>
        <p:spPr>
          <a:xfrm>
            <a:off x="3985200" y="24421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0" name="Picture Placeholder 28"/>
          <p:cNvSpPr>
            <a:spLocks noGrp="1" noChangeAspect="1"/>
          </p:cNvSpPr>
          <p:nvPr>
            <p:ph type="pic" sz="quarter" idx="55"/>
          </p:nvPr>
        </p:nvSpPr>
        <p:spPr>
          <a:xfrm>
            <a:off x="5814000" y="14743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1" name="Picture Placeholder 28"/>
          <p:cNvSpPr>
            <a:spLocks noGrp="1" noChangeAspect="1"/>
          </p:cNvSpPr>
          <p:nvPr>
            <p:ph type="pic" sz="quarter" idx="56"/>
          </p:nvPr>
        </p:nvSpPr>
        <p:spPr>
          <a:xfrm>
            <a:off x="5227200" y="24649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2" name="Picture Placeholder 28"/>
          <p:cNvSpPr>
            <a:spLocks noGrp="1" noChangeAspect="1"/>
          </p:cNvSpPr>
          <p:nvPr>
            <p:ph type="pic" sz="quarter" idx="57"/>
          </p:nvPr>
        </p:nvSpPr>
        <p:spPr>
          <a:xfrm>
            <a:off x="2170800" y="34327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3" name="Picture Placeholder 28"/>
          <p:cNvSpPr>
            <a:spLocks noGrp="1" noChangeAspect="1"/>
          </p:cNvSpPr>
          <p:nvPr>
            <p:ph type="pic" sz="quarter" idx="58"/>
          </p:nvPr>
        </p:nvSpPr>
        <p:spPr>
          <a:xfrm>
            <a:off x="3375600" y="34327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4" name="Picture Placeholder 28"/>
          <p:cNvSpPr>
            <a:spLocks noGrp="1" noChangeAspect="1"/>
          </p:cNvSpPr>
          <p:nvPr>
            <p:ph type="pic" sz="quarter" idx="59"/>
          </p:nvPr>
        </p:nvSpPr>
        <p:spPr>
          <a:xfrm>
            <a:off x="4594800" y="34327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55" name="Picture Placeholder 28"/>
          <p:cNvSpPr>
            <a:spLocks noGrp="1" noChangeAspect="1"/>
          </p:cNvSpPr>
          <p:nvPr>
            <p:ph type="pic" sz="quarter" idx="60"/>
          </p:nvPr>
        </p:nvSpPr>
        <p:spPr>
          <a:xfrm>
            <a:off x="5890200" y="3432750"/>
            <a:ext cx="1044000" cy="104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6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587753"/>
      </p:ext>
    </p:extLst>
  </p:cSld>
  <p:clrMapOvr>
    <a:masterClrMapping/>
  </p:clrMapOvr>
  <p:transition spd="slow">
    <p:push dir="u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JM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3952"/>
            <a:ext cx="7772400" cy="1102519"/>
          </a:xfrm>
        </p:spPr>
        <p:txBody>
          <a:bodyPr/>
          <a:lstStyle>
            <a:lvl1pPr algn="ctr">
              <a:defRPr>
                <a:solidFill>
                  <a:schemeClr val="bg1">
                    <a:lumMod val="1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440783"/>
            <a:ext cx="6400800" cy="664369"/>
          </a:xfrm>
        </p:spPr>
        <p:txBody>
          <a:bodyPr/>
          <a:lstStyle>
            <a:lvl1pPr marL="0" indent="0" algn="ctr">
              <a:buNone/>
              <a:defRPr>
                <a:solidFill>
                  <a:srgbClr val="17375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lang="en-JM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53359"/>
      </p:ext>
    </p:extLst>
  </p:cSld>
  <p:clrMapOvr>
    <a:masterClrMapping/>
  </p:clrMapOvr>
  <p:transition spd="slow">
    <p:push dir="u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0" y="1504950"/>
            <a:ext cx="3429000" cy="30829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rgbClr val="17375E"/>
                </a:solidFill>
              </a:defRPr>
            </a:lvl1pPr>
          </a:lstStyle>
          <a:p>
            <a:endParaRPr lang="en-JM"/>
          </a:p>
        </p:txBody>
      </p:sp>
      <p:sp>
        <p:nvSpPr>
          <p:cNvPr id="9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3733800" y="2046286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6407150" y="2038348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7"/>
          </p:nvPr>
        </p:nvSpPr>
        <p:spPr>
          <a:xfrm>
            <a:off x="3736975" y="3633926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410325" y="3625988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3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4114800" y="1673223"/>
            <a:ext cx="1600200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200" b="0">
                <a:solidFill>
                  <a:srgbClr val="0B0B0B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32"/>
          <p:cNvSpPr>
            <a:spLocks noGrp="1"/>
          </p:cNvSpPr>
          <p:nvPr>
            <p:ph type="body" sz="quarter" idx="20"/>
          </p:nvPr>
        </p:nvSpPr>
        <p:spPr>
          <a:xfrm>
            <a:off x="6781800" y="1673223"/>
            <a:ext cx="1600200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200" b="0">
                <a:solidFill>
                  <a:srgbClr val="0B0B0B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5" name="Text Placeholder 32"/>
          <p:cNvSpPr>
            <a:spLocks noGrp="1"/>
          </p:cNvSpPr>
          <p:nvPr>
            <p:ph type="body" sz="quarter" idx="21"/>
          </p:nvPr>
        </p:nvSpPr>
        <p:spPr>
          <a:xfrm>
            <a:off x="4114800" y="3257550"/>
            <a:ext cx="1600200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200" b="0">
                <a:solidFill>
                  <a:srgbClr val="0B0B0B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6" name="Text Placeholder 32"/>
          <p:cNvSpPr>
            <a:spLocks noGrp="1"/>
          </p:cNvSpPr>
          <p:nvPr>
            <p:ph type="body" sz="quarter" idx="22"/>
          </p:nvPr>
        </p:nvSpPr>
        <p:spPr>
          <a:xfrm>
            <a:off x="6781800" y="3257550"/>
            <a:ext cx="1600200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200" b="0">
                <a:solidFill>
                  <a:srgbClr val="0B0B0B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178661"/>
      </p:ext>
    </p:extLst>
  </p:cSld>
  <p:clrMapOvr>
    <a:masterClrMapping/>
  </p:clrMapOvr>
  <p:transition spd="slow">
    <p:push dir="u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0" y="1504951"/>
            <a:ext cx="9144000" cy="118799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rgbClr val="17375E"/>
                </a:solidFill>
              </a:defRPr>
            </a:lvl1pPr>
          </a:lstStyle>
          <a:p>
            <a:endParaRPr lang="en-JM"/>
          </a:p>
        </p:txBody>
      </p:sp>
      <p:sp>
        <p:nvSpPr>
          <p:cNvPr id="19" name="Picture Placeholder 24"/>
          <p:cNvSpPr>
            <a:spLocks noGrp="1"/>
          </p:cNvSpPr>
          <p:nvPr>
            <p:ph type="pic" sz="quarter" idx="25"/>
          </p:nvPr>
        </p:nvSpPr>
        <p:spPr>
          <a:xfrm>
            <a:off x="0" y="2730226"/>
            <a:ext cx="9144000" cy="118799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rgbClr val="17375E"/>
                </a:solidFill>
              </a:defRPr>
            </a:lvl1pPr>
          </a:lstStyle>
          <a:p>
            <a:endParaRPr lang="en-JM"/>
          </a:p>
        </p:txBody>
      </p:sp>
      <p:sp>
        <p:nvSpPr>
          <p:cNvPr id="20" name="Picture Placeholder 24"/>
          <p:cNvSpPr>
            <a:spLocks noGrp="1"/>
          </p:cNvSpPr>
          <p:nvPr>
            <p:ph type="pic" sz="quarter" idx="26"/>
          </p:nvPr>
        </p:nvSpPr>
        <p:spPr>
          <a:xfrm>
            <a:off x="0" y="3955501"/>
            <a:ext cx="9144000" cy="118799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rgbClr val="17375E"/>
                </a:solidFill>
              </a:defRPr>
            </a:lvl1pPr>
          </a:lstStyle>
          <a:p>
            <a:endParaRPr lang="en-JM"/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208403"/>
      </p:ext>
    </p:extLst>
  </p:cSld>
  <p:clrMapOvr>
    <a:masterClrMapping/>
  </p:clrMapOvr>
  <p:transition spd="slow">
    <p:push dir="u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/>
          </p:cNvSpPr>
          <p:nvPr>
            <p:ph type="pic" sz="quarter" idx="26"/>
          </p:nvPr>
        </p:nvSpPr>
        <p:spPr>
          <a:xfrm>
            <a:off x="4572000" y="1809750"/>
            <a:ext cx="2133600" cy="33528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Picture Placeholder 10"/>
          <p:cNvSpPr>
            <a:spLocks noGrp="1"/>
          </p:cNvSpPr>
          <p:nvPr>
            <p:ph type="pic" sz="quarter" idx="27"/>
          </p:nvPr>
        </p:nvSpPr>
        <p:spPr>
          <a:xfrm>
            <a:off x="0" y="1809750"/>
            <a:ext cx="2133600" cy="33528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458402"/>
      </p:ext>
    </p:extLst>
  </p:cSld>
  <p:clrMapOvr>
    <a:masterClrMapping/>
  </p:clrMapOvr>
  <p:transition spd="slow">
    <p:push dir="u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/>
          </p:cNvSpPr>
          <p:nvPr>
            <p:ph type="pic" sz="quarter" idx="26"/>
          </p:nvPr>
        </p:nvSpPr>
        <p:spPr>
          <a:xfrm>
            <a:off x="4724400" y="1657350"/>
            <a:ext cx="3733800" cy="24384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Picture Placeholder 10"/>
          <p:cNvSpPr>
            <a:spLocks noGrp="1"/>
          </p:cNvSpPr>
          <p:nvPr>
            <p:ph type="pic" sz="quarter" idx="27"/>
          </p:nvPr>
        </p:nvSpPr>
        <p:spPr>
          <a:xfrm>
            <a:off x="685800" y="1657350"/>
            <a:ext cx="3733800" cy="24384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131495"/>
      </p:ext>
    </p:extLst>
  </p:cSld>
  <p:clrMapOvr>
    <a:masterClrMapping/>
  </p:clrMapOvr>
  <p:transition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/>
          <p:cNvSpPr>
            <a:spLocks noGrp="1"/>
          </p:cNvSpPr>
          <p:nvPr>
            <p:ph type="pic" sz="quarter" idx="27"/>
          </p:nvPr>
        </p:nvSpPr>
        <p:spPr>
          <a:xfrm>
            <a:off x="609600" y="1657350"/>
            <a:ext cx="2514600" cy="24384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28"/>
          </p:nvPr>
        </p:nvSpPr>
        <p:spPr>
          <a:xfrm>
            <a:off x="3352800" y="1657350"/>
            <a:ext cx="2514600" cy="24384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29"/>
          </p:nvPr>
        </p:nvSpPr>
        <p:spPr>
          <a:xfrm>
            <a:off x="6096000" y="1657350"/>
            <a:ext cx="2514600" cy="24384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155491"/>
      </p:ext>
    </p:extLst>
  </p:cSld>
  <p:clrMapOvr>
    <a:masterClrMapping/>
  </p:clrMapOvr>
  <p:transition spd="slow">
    <p:push dir="u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60"/>
          </p:nvPr>
        </p:nvSpPr>
        <p:spPr>
          <a:xfrm>
            <a:off x="4572000" y="1711278"/>
            <a:ext cx="2919699" cy="304800"/>
          </a:xfrm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200">
                <a:solidFill>
                  <a:schemeClr val="tx1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71"/>
          </p:nvPr>
        </p:nvSpPr>
        <p:spPr>
          <a:xfrm>
            <a:off x="4071418" y="2152650"/>
            <a:ext cx="4081981" cy="8763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Picture Placeholder 28"/>
          <p:cNvSpPr>
            <a:spLocks noGrp="1"/>
          </p:cNvSpPr>
          <p:nvPr>
            <p:ph type="pic" sz="quarter" idx="50"/>
          </p:nvPr>
        </p:nvSpPr>
        <p:spPr>
          <a:xfrm>
            <a:off x="838200" y="1581150"/>
            <a:ext cx="2590800" cy="25908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114847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alented Team Squa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68"/>
          </p:nvPr>
        </p:nvSpPr>
        <p:spPr>
          <a:xfrm>
            <a:off x="622443" y="3638550"/>
            <a:ext cx="1739757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69"/>
          </p:nvPr>
        </p:nvSpPr>
        <p:spPr>
          <a:xfrm>
            <a:off x="2654174" y="3643312"/>
            <a:ext cx="1613026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70"/>
          </p:nvPr>
        </p:nvSpPr>
        <p:spPr>
          <a:xfrm>
            <a:off x="609601" y="3262312"/>
            <a:ext cx="1752600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1" name="Text Placeholder 11"/>
          <p:cNvSpPr>
            <a:spLocks noGrp="1"/>
          </p:cNvSpPr>
          <p:nvPr>
            <p:ph type="body" sz="quarter" idx="72"/>
          </p:nvPr>
        </p:nvSpPr>
        <p:spPr>
          <a:xfrm>
            <a:off x="2654174" y="3262312"/>
            <a:ext cx="1601787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74"/>
          </p:nvPr>
        </p:nvSpPr>
        <p:spPr>
          <a:xfrm>
            <a:off x="4648200" y="3643312"/>
            <a:ext cx="1675229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75"/>
          </p:nvPr>
        </p:nvSpPr>
        <p:spPr>
          <a:xfrm>
            <a:off x="4648200" y="3262312"/>
            <a:ext cx="1663557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77"/>
          </p:nvPr>
        </p:nvSpPr>
        <p:spPr>
          <a:xfrm>
            <a:off x="6630036" y="3643312"/>
            <a:ext cx="1751964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78"/>
          </p:nvPr>
        </p:nvSpPr>
        <p:spPr>
          <a:xfrm>
            <a:off x="6630036" y="3262312"/>
            <a:ext cx="1739757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9" name="Picture Placeholder 4"/>
          <p:cNvSpPr>
            <a:spLocks noGrp="1"/>
          </p:cNvSpPr>
          <p:nvPr>
            <p:ph type="pic" sz="quarter" idx="80"/>
          </p:nvPr>
        </p:nvSpPr>
        <p:spPr>
          <a:xfrm>
            <a:off x="609600" y="1581150"/>
            <a:ext cx="1905000" cy="1371600"/>
          </a:xfrm>
        </p:spPr>
        <p:txBody>
          <a:bodyPr>
            <a:normAutofit/>
          </a:bodyPr>
          <a:lstStyle>
            <a:lvl1pPr>
              <a:defRPr sz="1050">
                <a:latin typeface="Roboto Light"/>
                <a:cs typeface="Roboto Light"/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4"/>
          <p:cNvSpPr>
            <a:spLocks noGrp="1"/>
          </p:cNvSpPr>
          <p:nvPr>
            <p:ph type="pic" sz="quarter" idx="81"/>
          </p:nvPr>
        </p:nvSpPr>
        <p:spPr>
          <a:xfrm>
            <a:off x="2616200" y="1581150"/>
            <a:ext cx="1905000" cy="1371600"/>
          </a:xfrm>
        </p:spPr>
        <p:txBody>
          <a:bodyPr>
            <a:normAutofit/>
          </a:bodyPr>
          <a:lstStyle>
            <a:lvl1pPr>
              <a:defRPr sz="1050">
                <a:latin typeface="Roboto Light"/>
                <a:cs typeface="Roboto Light"/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82"/>
          </p:nvPr>
        </p:nvSpPr>
        <p:spPr>
          <a:xfrm>
            <a:off x="4622800" y="1581150"/>
            <a:ext cx="1905000" cy="1371600"/>
          </a:xfrm>
        </p:spPr>
        <p:txBody>
          <a:bodyPr>
            <a:normAutofit/>
          </a:bodyPr>
          <a:lstStyle>
            <a:lvl1pPr>
              <a:defRPr sz="1050">
                <a:latin typeface="Roboto Light"/>
                <a:cs typeface="Roboto Light"/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4"/>
          <p:cNvSpPr>
            <a:spLocks noGrp="1"/>
          </p:cNvSpPr>
          <p:nvPr>
            <p:ph type="pic" sz="quarter" idx="83"/>
          </p:nvPr>
        </p:nvSpPr>
        <p:spPr>
          <a:xfrm>
            <a:off x="6629400" y="1581150"/>
            <a:ext cx="1905000" cy="1371600"/>
          </a:xfrm>
        </p:spPr>
        <p:txBody>
          <a:bodyPr>
            <a:normAutofit/>
          </a:bodyPr>
          <a:lstStyle>
            <a:lvl1pPr>
              <a:defRPr sz="1050">
                <a:latin typeface="Roboto Light"/>
                <a:cs typeface="Roboto Light"/>
              </a:defRPr>
            </a:lvl1pPr>
          </a:lstStyle>
          <a:p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3400" y="1333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4164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04951"/>
            <a:ext cx="8001000" cy="3047999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 sz="105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527113"/>
      </p:ext>
    </p:extLst>
  </p:cSld>
  <p:clrMapOvr>
    <a:masterClrMapping/>
  </p:clrMapOvr>
  <p:transition spd="slow">
    <p:push dir="u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3"/>
          <p:cNvSpPr>
            <a:spLocks noGrp="1"/>
          </p:cNvSpPr>
          <p:nvPr>
            <p:ph sz="quarter" idx="13"/>
          </p:nvPr>
        </p:nvSpPr>
        <p:spPr>
          <a:xfrm>
            <a:off x="609600" y="2133600"/>
            <a:ext cx="2362200" cy="2266950"/>
          </a:xfrm>
        </p:spPr>
        <p:txBody>
          <a:bodyPr>
            <a:normAutofit/>
          </a:bodyPr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Content Placeholder 13"/>
          <p:cNvSpPr>
            <a:spLocks noGrp="1"/>
          </p:cNvSpPr>
          <p:nvPr>
            <p:ph sz="quarter" idx="42"/>
          </p:nvPr>
        </p:nvSpPr>
        <p:spPr>
          <a:xfrm>
            <a:off x="3429000" y="2133600"/>
            <a:ext cx="2362200" cy="2266950"/>
          </a:xfrm>
        </p:spPr>
        <p:txBody>
          <a:bodyPr>
            <a:normAutofit/>
          </a:bodyPr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43"/>
          </p:nvPr>
        </p:nvSpPr>
        <p:spPr>
          <a:xfrm>
            <a:off x="6324600" y="2133600"/>
            <a:ext cx="2362200" cy="2266950"/>
          </a:xfrm>
        </p:spPr>
        <p:txBody>
          <a:bodyPr>
            <a:normAutofit/>
          </a:bodyPr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880936"/>
      </p:ext>
    </p:extLst>
  </p:cSld>
  <p:clrMapOvr>
    <a:masterClrMapping/>
  </p:clrMapOvr>
  <p:transition spd="slow">
    <p:push dir="u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7"/>
          <p:cNvSpPr>
            <a:spLocks noGrp="1"/>
          </p:cNvSpPr>
          <p:nvPr>
            <p:ph type="pic" sz="quarter" idx="24"/>
          </p:nvPr>
        </p:nvSpPr>
        <p:spPr>
          <a:xfrm>
            <a:off x="0" y="1596390"/>
            <a:ext cx="2276856" cy="2423160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/>
          </a:p>
        </p:txBody>
      </p:sp>
      <p:sp>
        <p:nvSpPr>
          <p:cNvPr id="8" name="Picture Placeholder 27"/>
          <p:cNvSpPr>
            <a:spLocks noGrp="1"/>
          </p:cNvSpPr>
          <p:nvPr>
            <p:ph type="pic" sz="quarter" idx="25"/>
          </p:nvPr>
        </p:nvSpPr>
        <p:spPr>
          <a:xfrm>
            <a:off x="2286000" y="1596390"/>
            <a:ext cx="2276856" cy="2423160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/>
          </a:p>
        </p:txBody>
      </p:sp>
      <p:sp>
        <p:nvSpPr>
          <p:cNvPr id="9" name="Picture Placeholder 27"/>
          <p:cNvSpPr>
            <a:spLocks noGrp="1"/>
          </p:cNvSpPr>
          <p:nvPr>
            <p:ph type="pic" sz="quarter" idx="26"/>
          </p:nvPr>
        </p:nvSpPr>
        <p:spPr>
          <a:xfrm>
            <a:off x="4572000" y="1595438"/>
            <a:ext cx="2276856" cy="2423160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/>
          </a:p>
        </p:txBody>
      </p:sp>
      <p:sp>
        <p:nvSpPr>
          <p:cNvPr id="10" name="Picture Placeholder 27"/>
          <p:cNvSpPr>
            <a:spLocks noGrp="1"/>
          </p:cNvSpPr>
          <p:nvPr>
            <p:ph type="pic" sz="quarter" idx="27"/>
          </p:nvPr>
        </p:nvSpPr>
        <p:spPr>
          <a:xfrm>
            <a:off x="6858000" y="1595438"/>
            <a:ext cx="2286000" cy="2423160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 dirty="0"/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28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2974699"/>
      </p:ext>
    </p:extLst>
  </p:cSld>
  <p:clrMapOvr>
    <a:masterClrMapping/>
  </p:clrMapOvr>
  <p:transition spd="slow">
    <p:push dir="u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7"/>
          <p:cNvSpPr>
            <a:spLocks noGrp="1"/>
          </p:cNvSpPr>
          <p:nvPr>
            <p:ph type="pic" sz="quarter" idx="24"/>
          </p:nvPr>
        </p:nvSpPr>
        <p:spPr>
          <a:xfrm>
            <a:off x="533400" y="1580251"/>
            <a:ext cx="1828800" cy="2440145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/>
          </a:p>
        </p:txBody>
      </p:sp>
      <p:sp>
        <p:nvSpPr>
          <p:cNvPr id="8" name="Picture Placeholder 27"/>
          <p:cNvSpPr>
            <a:spLocks noGrp="1"/>
          </p:cNvSpPr>
          <p:nvPr>
            <p:ph type="pic" sz="quarter" idx="25"/>
          </p:nvPr>
        </p:nvSpPr>
        <p:spPr>
          <a:xfrm>
            <a:off x="2568725" y="1580251"/>
            <a:ext cx="1818825" cy="2440145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/>
          </a:p>
        </p:txBody>
      </p:sp>
      <p:sp>
        <p:nvSpPr>
          <p:cNvPr id="9" name="Picture Placeholder 27"/>
          <p:cNvSpPr>
            <a:spLocks noGrp="1"/>
          </p:cNvSpPr>
          <p:nvPr>
            <p:ph type="pic" sz="quarter" idx="26"/>
          </p:nvPr>
        </p:nvSpPr>
        <p:spPr>
          <a:xfrm>
            <a:off x="4594075" y="1580251"/>
            <a:ext cx="1828800" cy="2439299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/>
          </a:p>
        </p:txBody>
      </p:sp>
      <p:sp>
        <p:nvSpPr>
          <p:cNvPr id="10" name="Picture Placeholder 27"/>
          <p:cNvSpPr>
            <a:spLocks noGrp="1"/>
          </p:cNvSpPr>
          <p:nvPr>
            <p:ph type="pic" sz="quarter" idx="27"/>
          </p:nvPr>
        </p:nvSpPr>
        <p:spPr>
          <a:xfrm>
            <a:off x="6629400" y="1580251"/>
            <a:ext cx="1828800" cy="2439299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 dirty="0"/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28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003423"/>
      </p:ext>
    </p:extLst>
  </p:cSld>
  <p:clrMapOvr>
    <a:masterClrMapping/>
  </p:clrMapOvr>
  <p:transition spd="slow">
    <p:push dir="u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7"/>
          <p:cNvSpPr>
            <a:spLocks noGrp="1"/>
          </p:cNvSpPr>
          <p:nvPr>
            <p:ph type="pic" sz="quarter" idx="25"/>
          </p:nvPr>
        </p:nvSpPr>
        <p:spPr>
          <a:xfrm>
            <a:off x="2514600" y="1580251"/>
            <a:ext cx="1895856" cy="2591699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/>
          </a:p>
        </p:txBody>
      </p:sp>
      <p:sp>
        <p:nvSpPr>
          <p:cNvPr id="10" name="Picture Placeholder 27"/>
          <p:cNvSpPr>
            <a:spLocks noGrp="1"/>
          </p:cNvSpPr>
          <p:nvPr>
            <p:ph type="pic" sz="quarter" idx="27"/>
          </p:nvPr>
        </p:nvSpPr>
        <p:spPr>
          <a:xfrm>
            <a:off x="6551946" y="1580251"/>
            <a:ext cx="1906254" cy="2590800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>
                    <a:lumMod val="75000"/>
                  </a:schemeClr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272298"/>
      </p:ext>
    </p:extLst>
  </p:cSld>
  <p:clrMapOvr>
    <a:masterClrMapping/>
  </p:clrMapOvr>
  <p:transition spd="slow">
    <p:push dir="u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8"/>
          <p:cNvSpPr>
            <a:spLocks noGrp="1"/>
          </p:cNvSpPr>
          <p:nvPr>
            <p:ph type="pic" sz="quarter" idx="50"/>
          </p:nvPr>
        </p:nvSpPr>
        <p:spPr>
          <a:xfrm>
            <a:off x="685800" y="1733550"/>
            <a:ext cx="1527048" cy="152704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5" name="Picture Placeholder 28"/>
          <p:cNvSpPr>
            <a:spLocks noGrp="1"/>
          </p:cNvSpPr>
          <p:nvPr>
            <p:ph type="pic" sz="quarter" idx="51"/>
          </p:nvPr>
        </p:nvSpPr>
        <p:spPr>
          <a:xfrm>
            <a:off x="2667000" y="1733550"/>
            <a:ext cx="1527048" cy="152704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6" name="Picture Placeholder 28"/>
          <p:cNvSpPr>
            <a:spLocks noGrp="1"/>
          </p:cNvSpPr>
          <p:nvPr>
            <p:ph type="pic" sz="quarter" idx="52"/>
          </p:nvPr>
        </p:nvSpPr>
        <p:spPr>
          <a:xfrm>
            <a:off x="4572000" y="1773174"/>
            <a:ext cx="1527048" cy="152704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7" name="Picture Placeholder 28"/>
          <p:cNvSpPr>
            <a:spLocks noGrp="1"/>
          </p:cNvSpPr>
          <p:nvPr>
            <p:ph type="pic" sz="quarter" idx="53"/>
          </p:nvPr>
        </p:nvSpPr>
        <p:spPr>
          <a:xfrm>
            <a:off x="6473952" y="1765554"/>
            <a:ext cx="1527048" cy="152704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57"/>
          </p:nvPr>
        </p:nvSpPr>
        <p:spPr>
          <a:xfrm>
            <a:off x="2590800" y="3486150"/>
            <a:ext cx="1676400" cy="304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58"/>
          </p:nvPr>
        </p:nvSpPr>
        <p:spPr>
          <a:xfrm>
            <a:off x="4572000" y="3486150"/>
            <a:ext cx="1676400" cy="304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59"/>
          </p:nvPr>
        </p:nvSpPr>
        <p:spPr>
          <a:xfrm>
            <a:off x="6400800" y="3486150"/>
            <a:ext cx="1676400" cy="304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60"/>
          </p:nvPr>
        </p:nvSpPr>
        <p:spPr>
          <a:xfrm>
            <a:off x="609600" y="3486150"/>
            <a:ext cx="1676400" cy="304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200">
                <a:solidFill>
                  <a:schemeClr val="tx1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61"/>
          </p:nvPr>
        </p:nvSpPr>
        <p:spPr>
          <a:xfrm>
            <a:off x="2590800" y="3714750"/>
            <a:ext cx="16764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62"/>
          </p:nvPr>
        </p:nvSpPr>
        <p:spPr>
          <a:xfrm>
            <a:off x="4572000" y="3714750"/>
            <a:ext cx="16764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63"/>
          </p:nvPr>
        </p:nvSpPr>
        <p:spPr>
          <a:xfrm>
            <a:off x="6400800" y="3714750"/>
            <a:ext cx="16764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64"/>
          </p:nvPr>
        </p:nvSpPr>
        <p:spPr>
          <a:xfrm>
            <a:off x="609600" y="3714750"/>
            <a:ext cx="16764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9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2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869566"/>
      </p:ext>
    </p:extLst>
  </p:cSld>
  <p:clrMapOvr>
    <a:masterClrMapping/>
  </p:clrMapOvr>
  <p:transition spd="slow">
    <p:push dir="u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3400" y="1524000"/>
            <a:ext cx="8001000" cy="2819400"/>
          </a:xfrm>
        </p:spPr>
        <p:txBody>
          <a:bodyPr>
            <a:normAutofit/>
          </a:bodyPr>
          <a:lstStyle>
            <a:lvl1pPr marL="342900" indent="-342900">
              <a:buFont typeface="Courier New" pitchFamily="49" charset="0"/>
              <a:buChar char="o"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742950" indent="-285750">
              <a:buFont typeface="Sketch Rockwell" pitchFamily="2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Futura LT Book" pitchFamily="2" charset="0"/>
              </a:defRPr>
            </a:lvl2pPr>
            <a:lvl3pPr marL="1143000" indent="-228600">
              <a:buFont typeface="Sketch Rockwell" pitchFamily="2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Futura LT Book" pitchFamily="2" charset="0"/>
              </a:defRPr>
            </a:lvl3pPr>
            <a:lvl4pPr marL="1600200" indent="-228600">
              <a:buFont typeface="Sketch Rockwell" pitchFamily="2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Futura LT Book" pitchFamily="2" charset="0"/>
              </a:defRPr>
            </a:lvl4pPr>
            <a:lvl5pPr marL="2057400" indent="-228600">
              <a:buFont typeface="Sketch Rockwell" pitchFamily="2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Futura LT Book" pitchFamily="2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703526"/>
      </p:ext>
    </p:extLst>
  </p:cSld>
  <p:clrMapOvr>
    <a:masterClrMapping/>
  </p:clrMapOvr>
  <p:transition spd="slow">
    <p:push dir="u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3"/>
          <p:cNvSpPr>
            <a:spLocks noGrp="1"/>
          </p:cNvSpPr>
          <p:nvPr>
            <p:ph type="body" sz="quarter" idx="47"/>
          </p:nvPr>
        </p:nvSpPr>
        <p:spPr>
          <a:xfrm>
            <a:off x="1066164" y="17785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ea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48"/>
          </p:nvPr>
        </p:nvSpPr>
        <p:spPr>
          <a:xfrm>
            <a:off x="1066482" y="23119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ea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49"/>
          </p:nvPr>
        </p:nvSpPr>
        <p:spPr>
          <a:xfrm>
            <a:off x="1066800" y="28453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ea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50"/>
          </p:nvPr>
        </p:nvSpPr>
        <p:spPr>
          <a:xfrm>
            <a:off x="1066800" y="3400988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ea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51"/>
          </p:nvPr>
        </p:nvSpPr>
        <p:spPr>
          <a:xfrm>
            <a:off x="1066800" y="39121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ea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Content Placeholder 6"/>
          <p:cNvSpPr>
            <a:spLocks noGrp="1" noChangeAspect="1"/>
          </p:cNvSpPr>
          <p:nvPr>
            <p:ph sz="quarter" idx="55" hasCustomPrompt="1"/>
          </p:nvPr>
        </p:nvSpPr>
        <p:spPr>
          <a:xfrm>
            <a:off x="640080" y="17487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Roboto Slab Light"/>
                <a:ea typeface="Roboto Light"/>
                <a:cs typeface="Roboto Slab Light"/>
              </a:defRPr>
            </a:lvl1pPr>
          </a:lstStyle>
          <a:p>
            <a:pPr lvl="0"/>
            <a:r>
              <a:rPr lang="en-JM" dirty="0"/>
              <a:t>1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60"/>
          </p:nvPr>
        </p:nvSpPr>
        <p:spPr>
          <a:xfrm>
            <a:off x="5105082" y="17785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ea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61"/>
          </p:nvPr>
        </p:nvSpPr>
        <p:spPr>
          <a:xfrm>
            <a:off x="5105400" y="23119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ea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62"/>
          </p:nvPr>
        </p:nvSpPr>
        <p:spPr>
          <a:xfrm>
            <a:off x="5105400" y="28453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ea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63"/>
          </p:nvPr>
        </p:nvSpPr>
        <p:spPr>
          <a:xfrm>
            <a:off x="5105400" y="3400988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ea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64"/>
          </p:nvPr>
        </p:nvSpPr>
        <p:spPr>
          <a:xfrm>
            <a:off x="5105400" y="39121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ea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7" name="Content Placeholder 6"/>
          <p:cNvSpPr>
            <a:spLocks noGrp="1" noChangeAspect="1"/>
          </p:cNvSpPr>
          <p:nvPr>
            <p:ph sz="quarter" idx="65" hasCustomPrompt="1"/>
          </p:nvPr>
        </p:nvSpPr>
        <p:spPr>
          <a:xfrm>
            <a:off x="640080" y="229743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Roboto Slab Light"/>
                <a:ea typeface="Roboto Light"/>
                <a:cs typeface="Roboto Slab Light"/>
              </a:defRPr>
            </a:lvl1pPr>
          </a:lstStyle>
          <a:p>
            <a:pPr lvl="0"/>
            <a:r>
              <a:rPr lang="en-JM" dirty="0"/>
              <a:t>1</a:t>
            </a:r>
          </a:p>
        </p:txBody>
      </p:sp>
      <p:sp>
        <p:nvSpPr>
          <p:cNvPr id="28" name="Content Placeholder 6"/>
          <p:cNvSpPr>
            <a:spLocks noGrp="1" noChangeAspect="1"/>
          </p:cNvSpPr>
          <p:nvPr>
            <p:ph sz="quarter" idx="66" hasCustomPrompt="1"/>
          </p:nvPr>
        </p:nvSpPr>
        <p:spPr>
          <a:xfrm>
            <a:off x="640080" y="28917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Roboto Slab Light"/>
                <a:ea typeface="Roboto Light"/>
                <a:cs typeface="Roboto Slab Light"/>
              </a:defRPr>
            </a:lvl1pPr>
          </a:lstStyle>
          <a:p>
            <a:pPr lvl="0"/>
            <a:r>
              <a:rPr lang="en-JM" dirty="0"/>
              <a:t>1</a:t>
            </a:r>
          </a:p>
        </p:txBody>
      </p:sp>
      <p:sp>
        <p:nvSpPr>
          <p:cNvPr id="29" name="Content Placeholder 6"/>
          <p:cNvSpPr>
            <a:spLocks noGrp="1" noChangeAspect="1"/>
          </p:cNvSpPr>
          <p:nvPr>
            <p:ph sz="quarter" idx="67" hasCustomPrompt="1"/>
          </p:nvPr>
        </p:nvSpPr>
        <p:spPr>
          <a:xfrm>
            <a:off x="640080" y="34251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Roboto Slab Light"/>
                <a:ea typeface="Roboto Light"/>
                <a:cs typeface="Roboto Slab Light"/>
              </a:defRPr>
            </a:lvl1pPr>
          </a:lstStyle>
          <a:p>
            <a:pPr lvl="0"/>
            <a:r>
              <a:rPr lang="en-JM" dirty="0"/>
              <a:t>1</a:t>
            </a:r>
          </a:p>
        </p:txBody>
      </p:sp>
      <p:sp>
        <p:nvSpPr>
          <p:cNvPr id="30" name="Content Placeholder 6"/>
          <p:cNvSpPr>
            <a:spLocks noGrp="1" noChangeAspect="1"/>
          </p:cNvSpPr>
          <p:nvPr>
            <p:ph sz="quarter" idx="68" hasCustomPrompt="1"/>
          </p:nvPr>
        </p:nvSpPr>
        <p:spPr>
          <a:xfrm>
            <a:off x="640080" y="39585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Roboto Slab Light"/>
                <a:ea typeface="Roboto Light"/>
                <a:cs typeface="Roboto Slab Light"/>
              </a:defRPr>
            </a:lvl1pPr>
          </a:lstStyle>
          <a:p>
            <a:pPr lvl="0"/>
            <a:r>
              <a:rPr lang="en-JM" dirty="0"/>
              <a:t>1</a:t>
            </a:r>
          </a:p>
        </p:txBody>
      </p:sp>
      <p:sp>
        <p:nvSpPr>
          <p:cNvPr id="31" name="Content Placeholder 6"/>
          <p:cNvSpPr>
            <a:spLocks noGrp="1" noChangeAspect="1"/>
          </p:cNvSpPr>
          <p:nvPr>
            <p:ph sz="quarter" idx="69" hasCustomPrompt="1"/>
          </p:nvPr>
        </p:nvSpPr>
        <p:spPr>
          <a:xfrm>
            <a:off x="4693920" y="17487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Roboto Slab Light"/>
                <a:ea typeface="Roboto Light"/>
                <a:cs typeface="Roboto Slab Light"/>
              </a:defRPr>
            </a:lvl1pPr>
          </a:lstStyle>
          <a:p>
            <a:pPr lvl="0"/>
            <a:r>
              <a:rPr lang="en-JM" dirty="0"/>
              <a:t>1</a:t>
            </a:r>
          </a:p>
        </p:txBody>
      </p:sp>
      <p:sp>
        <p:nvSpPr>
          <p:cNvPr id="32" name="Content Placeholder 6"/>
          <p:cNvSpPr>
            <a:spLocks noGrp="1" noChangeAspect="1"/>
          </p:cNvSpPr>
          <p:nvPr>
            <p:ph sz="quarter" idx="70" hasCustomPrompt="1"/>
          </p:nvPr>
        </p:nvSpPr>
        <p:spPr>
          <a:xfrm>
            <a:off x="4693920" y="229743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Roboto Slab Light"/>
                <a:ea typeface="Roboto Light"/>
                <a:cs typeface="Roboto Slab Light"/>
              </a:defRPr>
            </a:lvl1pPr>
          </a:lstStyle>
          <a:p>
            <a:pPr lvl="0"/>
            <a:r>
              <a:rPr lang="en-JM" dirty="0"/>
              <a:t>1</a:t>
            </a:r>
          </a:p>
        </p:txBody>
      </p:sp>
      <p:sp>
        <p:nvSpPr>
          <p:cNvPr id="33" name="Content Placeholder 6"/>
          <p:cNvSpPr>
            <a:spLocks noGrp="1" noChangeAspect="1"/>
          </p:cNvSpPr>
          <p:nvPr>
            <p:ph sz="quarter" idx="71" hasCustomPrompt="1"/>
          </p:nvPr>
        </p:nvSpPr>
        <p:spPr>
          <a:xfrm>
            <a:off x="4693920" y="28917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Roboto Slab Light"/>
                <a:ea typeface="Roboto Light"/>
                <a:cs typeface="Roboto Slab Light"/>
              </a:defRPr>
            </a:lvl1pPr>
          </a:lstStyle>
          <a:p>
            <a:pPr lvl="0"/>
            <a:r>
              <a:rPr lang="en-JM" dirty="0"/>
              <a:t>1</a:t>
            </a:r>
          </a:p>
        </p:txBody>
      </p:sp>
      <p:sp>
        <p:nvSpPr>
          <p:cNvPr id="34" name="Content Placeholder 6"/>
          <p:cNvSpPr>
            <a:spLocks noGrp="1" noChangeAspect="1"/>
          </p:cNvSpPr>
          <p:nvPr>
            <p:ph sz="quarter" idx="72" hasCustomPrompt="1"/>
          </p:nvPr>
        </p:nvSpPr>
        <p:spPr>
          <a:xfrm>
            <a:off x="4693920" y="34251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Roboto Slab Light"/>
                <a:ea typeface="Roboto Light"/>
                <a:cs typeface="Roboto Slab Light"/>
              </a:defRPr>
            </a:lvl1pPr>
          </a:lstStyle>
          <a:p>
            <a:pPr lvl="0"/>
            <a:r>
              <a:rPr lang="en-JM" dirty="0"/>
              <a:t>1</a:t>
            </a:r>
          </a:p>
        </p:txBody>
      </p:sp>
      <p:sp>
        <p:nvSpPr>
          <p:cNvPr id="35" name="Content Placeholder 6"/>
          <p:cNvSpPr>
            <a:spLocks noGrp="1" noChangeAspect="1"/>
          </p:cNvSpPr>
          <p:nvPr>
            <p:ph sz="quarter" idx="73" hasCustomPrompt="1"/>
          </p:nvPr>
        </p:nvSpPr>
        <p:spPr>
          <a:xfrm>
            <a:off x="4693920" y="39585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Roboto Slab Light"/>
                <a:ea typeface="Roboto Light"/>
                <a:cs typeface="Roboto Slab Light"/>
              </a:defRPr>
            </a:lvl1pPr>
          </a:lstStyle>
          <a:p>
            <a:pPr lvl="0"/>
            <a:r>
              <a:rPr lang="en-JM" dirty="0"/>
              <a:t>1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6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2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9010583"/>
      </p:ext>
    </p:extLst>
  </p:cSld>
  <p:clrMapOvr>
    <a:masterClrMapping/>
  </p:clrMapOvr>
  <p:transition spd="slow">
    <p:push dir="u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684817"/>
      </p:ext>
    </p:extLst>
  </p:cSld>
  <p:clrMapOvr>
    <a:masterClrMapping/>
  </p:clrMapOvr>
  <p:transition spd="slow">
    <p:push dir="u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8229600" cy="2971802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2pPr>
            <a:lvl3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3pPr>
            <a:lvl4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4pPr>
            <a:lvl5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8825639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Talented Team Circ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68"/>
          </p:nvPr>
        </p:nvSpPr>
        <p:spPr>
          <a:xfrm>
            <a:off x="622443" y="3638550"/>
            <a:ext cx="1739757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69"/>
          </p:nvPr>
        </p:nvSpPr>
        <p:spPr>
          <a:xfrm>
            <a:off x="2654174" y="3643312"/>
            <a:ext cx="1613026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70"/>
          </p:nvPr>
        </p:nvSpPr>
        <p:spPr>
          <a:xfrm>
            <a:off x="609601" y="3262312"/>
            <a:ext cx="1752600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1" name="Text Placeholder 11"/>
          <p:cNvSpPr>
            <a:spLocks noGrp="1"/>
          </p:cNvSpPr>
          <p:nvPr>
            <p:ph type="body" sz="quarter" idx="72"/>
          </p:nvPr>
        </p:nvSpPr>
        <p:spPr>
          <a:xfrm>
            <a:off x="2654174" y="3262312"/>
            <a:ext cx="1601787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74"/>
          </p:nvPr>
        </p:nvSpPr>
        <p:spPr>
          <a:xfrm>
            <a:off x="4648200" y="3643312"/>
            <a:ext cx="1675229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75"/>
          </p:nvPr>
        </p:nvSpPr>
        <p:spPr>
          <a:xfrm>
            <a:off x="4648200" y="3262312"/>
            <a:ext cx="1663557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77"/>
          </p:nvPr>
        </p:nvSpPr>
        <p:spPr>
          <a:xfrm>
            <a:off x="6630036" y="3643312"/>
            <a:ext cx="1751964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78"/>
          </p:nvPr>
        </p:nvSpPr>
        <p:spPr>
          <a:xfrm>
            <a:off x="6630036" y="3262312"/>
            <a:ext cx="1739757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9" name="Picture Placeholder 4"/>
          <p:cNvSpPr>
            <a:spLocks noGrp="1"/>
          </p:cNvSpPr>
          <p:nvPr>
            <p:ph type="pic" sz="quarter" idx="80"/>
          </p:nvPr>
        </p:nvSpPr>
        <p:spPr>
          <a:xfrm>
            <a:off x="762000" y="1574087"/>
            <a:ext cx="1371599" cy="1371599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>
                <a:latin typeface="Roboto Light"/>
                <a:cs typeface="Roboto Light"/>
              </a:defRPr>
            </a:lvl1pPr>
          </a:lstStyle>
          <a:p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Picture Placeholder 4"/>
          <p:cNvSpPr>
            <a:spLocks noGrp="1"/>
          </p:cNvSpPr>
          <p:nvPr>
            <p:ph type="pic" sz="quarter" idx="81"/>
          </p:nvPr>
        </p:nvSpPr>
        <p:spPr>
          <a:xfrm>
            <a:off x="2769267" y="1574087"/>
            <a:ext cx="1371599" cy="1371599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>
                <a:latin typeface="Roboto Light"/>
                <a:cs typeface="Roboto Light"/>
              </a:defRPr>
            </a:lvl1pPr>
          </a:lstStyle>
          <a:p>
            <a:endParaRPr lang="en-US" dirty="0"/>
          </a:p>
        </p:txBody>
      </p:sp>
      <p:sp>
        <p:nvSpPr>
          <p:cNvPr id="21" name="Picture Placeholder 4"/>
          <p:cNvSpPr>
            <a:spLocks noGrp="1"/>
          </p:cNvSpPr>
          <p:nvPr>
            <p:ph type="pic" sz="quarter" idx="82"/>
          </p:nvPr>
        </p:nvSpPr>
        <p:spPr>
          <a:xfrm>
            <a:off x="4803076" y="1574087"/>
            <a:ext cx="1371599" cy="1371599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>
                <a:latin typeface="Roboto Light"/>
                <a:cs typeface="Roboto Light"/>
              </a:defRPr>
            </a:lvl1pPr>
          </a:lstStyle>
          <a:p>
            <a:endParaRPr lang="en-US" dirty="0"/>
          </a:p>
        </p:txBody>
      </p:sp>
      <p:sp>
        <p:nvSpPr>
          <p:cNvPr id="22" name="Picture Placeholder 4"/>
          <p:cNvSpPr>
            <a:spLocks noGrp="1"/>
          </p:cNvSpPr>
          <p:nvPr>
            <p:ph type="pic" sz="quarter" idx="83"/>
          </p:nvPr>
        </p:nvSpPr>
        <p:spPr>
          <a:xfrm>
            <a:off x="6705601" y="1574087"/>
            <a:ext cx="1371599" cy="1371599"/>
          </a:xfrm>
          <a:prstGeom prst="ellipse">
            <a:avLst/>
          </a:prstGeom>
        </p:spPr>
        <p:txBody>
          <a:bodyPr>
            <a:normAutofit/>
          </a:bodyPr>
          <a:lstStyle>
            <a:lvl1pPr>
              <a:defRPr sz="1050">
                <a:latin typeface="Roboto Light"/>
                <a:cs typeface="Roboto Light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5725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33"/>
          </p:nvPr>
        </p:nvSpPr>
        <p:spPr>
          <a:xfrm>
            <a:off x="533400" y="161163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34"/>
          </p:nvPr>
        </p:nvSpPr>
        <p:spPr>
          <a:xfrm>
            <a:off x="533400" y="1809750"/>
            <a:ext cx="2819400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35"/>
          </p:nvPr>
        </p:nvSpPr>
        <p:spPr>
          <a:xfrm>
            <a:off x="533400" y="267843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4"/>
          <p:cNvSpPr>
            <a:spLocks noGrp="1"/>
          </p:cNvSpPr>
          <p:nvPr>
            <p:ph type="body" sz="quarter" idx="36"/>
          </p:nvPr>
        </p:nvSpPr>
        <p:spPr>
          <a:xfrm>
            <a:off x="533400" y="2876550"/>
            <a:ext cx="2819400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37"/>
          </p:nvPr>
        </p:nvSpPr>
        <p:spPr>
          <a:xfrm>
            <a:off x="533400" y="374523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30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38"/>
          </p:nvPr>
        </p:nvSpPr>
        <p:spPr>
          <a:xfrm>
            <a:off x="533400" y="3943350"/>
            <a:ext cx="2819400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369850"/>
      </p:ext>
    </p:extLst>
  </p:cSld>
  <p:clrMapOvr>
    <a:masterClrMapping/>
  </p:clrMapOvr>
  <p:transition spd="slow">
    <p:push dir="u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59"/>
          </p:nvPr>
        </p:nvSpPr>
        <p:spPr>
          <a:xfrm>
            <a:off x="1216" y="-18290"/>
            <a:ext cx="9144000" cy="3656840"/>
          </a:xfrm>
        </p:spPr>
        <p:txBody>
          <a:bodyPr>
            <a:normAutofit/>
          </a:bodyPr>
          <a:lstStyle>
            <a:lvl1pPr>
              <a:defRPr sz="1400">
                <a:solidFill>
                  <a:srgbClr val="17375E"/>
                </a:solidFill>
              </a:defRPr>
            </a:lvl1pPr>
          </a:lstStyle>
          <a:p>
            <a:endParaRPr lang="en-JM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885732"/>
      </p:ext>
    </p:extLst>
  </p:cSld>
  <p:clrMapOvr>
    <a:masterClrMapping/>
  </p:clrMapOvr>
  <p:transition spd="slow">
    <p:push dir="u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59"/>
          </p:nvPr>
        </p:nvSpPr>
        <p:spPr>
          <a:xfrm>
            <a:off x="1216" y="-18290"/>
            <a:ext cx="9144000" cy="5161790"/>
          </a:xfrm>
        </p:spPr>
        <p:txBody>
          <a:bodyPr>
            <a:normAutofit/>
          </a:bodyPr>
          <a:lstStyle>
            <a:lvl1pPr>
              <a:defRPr sz="1400">
                <a:solidFill>
                  <a:srgbClr val="17375E"/>
                </a:solidFill>
              </a:defRPr>
            </a:lvl1pPr>
          </a:lstStyle>
          <a:p>
            <a:endParaRPr lang="en-JM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60"/>
          </p:nvPr>
        </p:nvSpPr>
        <p:spPr>
          <a:xfrm>
            <a:off x="6096000" y="1123951"/>
            <a:ext cx="1676400" cy="2915999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909707"/>
      </p:ext>
    </p:extLst>
  </p:cSld>
  <p:clrMapOvr>
    <a:masterClrMapping/>
  </p:clrMapOvr>
  <p:transition spd="slow">
    <p:push dir="u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56"/>
          </p:nvPr>
        </p:nvSpPr>
        <p:spPr>
          <a:xfrm>
            <a:off x="609600" y="1657350"/>
            <a:ext cx="2133600" cy="1371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endParaRPr lang="en-JM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2836862" y="1657350"/>
            <a:ext cx="2133600" cy="1371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endParaRPr lang="en-JM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58"/>
          </p:nvPr>
        </p:nvSpPr>
        <p:spPr>
          <a:xfrm>
            <a:off x="609600" y="3105150"/>
            <a:ext cx="2133600" cy="1371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endParaRPr lang="en-JM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59"/>
          </p:nvPr>
        </p:nvSpPr>
        <p:spPr>
          <a:xfrm>
            <a:off x="2836862" y="3105150"/>
            <a:ext cx="2133600" cy="1371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endParaRPr lang="en-JM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513190"/>
      </p:ext>
    </p:extLst>
  </p:cSld>
  <p:clrMapOvr>
    <a:masterClrMapping/>
  </p:clrMapOvr>
  <p:transition spd="slow">
    <p:push dir="u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 txBox="1">
            <a:spLocks/>
          </p:cNvSpPr>
          <p:nvPr userDrawn="1"/>
        </p:nvSpPr>
        <p:spPr>
          <a:xfrm>
            <a:off x="0" y="0"/>
            <a:ext cx="9143999" cy="318135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800" dirty="0">
              <a:solidFill>
                <a:srgbClr val="FFFFFF"/>
              </a:solidFill>
              <a:latin typeface="Roboto Light"/>
              <a:cs typeface="Roboto Light"/>
            </a:endParaRPr>
          </a:p>
        </p:txBody>
      </p:sp>
      <p:pic>
        <p:nvPicPr>
          <p:cNvPr id="9" name="Picture 8" descr="MacBook-Pro-mockup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012" y="1428750"/>
            <a:ext cx="3799976" cy="2362199"/>
          </a:xfrm>
          <a:prstGeom prst="rect">
            <a:avLst/>
          </a:prstGeom>
        </p:spPr>
      </p:pic>
      <p:sp>
        <p:nvSpPr>
          <p:cNvPr id="1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160566" y="1598400"/>
            <a:ext cx="2808000" cy="1760694"/>
          </a:xfrm>
        </p:spPr>
        <p:txBody>
          <a:bodyPr>
            <a:normAutofit/>
          </a:bodyPr>
          <a:lstStyle>
            <a:lvl1pPr>
              <a:defRPr sz="1050">
                <a:solidFill>
                  <a:schemeClr val="bg1"/>
                </a:solidFill>
              </a:defRPr>
            </a:lvl1pPr>
          </a:lstStyle>
          <a:p>
            <a:endParaRPr lang="en-JM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7620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2057400" y="4572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300" b="0" kern="0" spc="0">
                <a:solidFill>
                  <a:schemeClr val="bg2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3880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8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8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 animBg="1"/>
    </p:bldLst>
  </p:timing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 txBox="1">
            <a:spLocks/>
          </p:cNvSpPr>
          <p:nvPr userDrawn="1"/>
        </p:nvSpPr>
        <p:spPr>
          <a:xfrm>
            <a:off x="0" y="0"/>
            <a:ext cx="9143999" cy="295275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4"/>
              </a:gs>
            </a:gsLst>
            <a:lin ang="0" scaled="1"/>
            <a:tileRect/>
          </a:gra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800" dirty="0">
              <a:solidFill>
                <a:srgbClr val="FFFFFF"/>
              </a:solidFill>
              <a:latin typeface="Roboto Light"/>
              <a:cs typeface="Roboto Light"/>
            </a:endParaRPr>
          </a:p>
        </p:txBody>
      </p:sp>
      <p:sp>
        <p:nvSpPr>
          <p:cNvPr id="11" name="Picture Placeholder 28"/>
          <p:cNvSpPr>
            <a:spLocks noGrp="1"/>
          </p:cNvSpPr>
          <p:nvPr>
            <p:ph type="pic" sz="quarter" idx="51"/>
          </p:nvPr>
        </p:nvSpPr>
        <p:spPr>
          <a:xfrm>
            <a:off x="3810000" y="666750"/>
            <a:ext cx="1527048" cy="152704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73484"/>
      </p:ext>
    </p:extLst>
  </p:cSld>
  <p:clrMapOvr>
    <a:masterClrMapping/>
  </p:clrMapOvr>
  <p:transition spd="slow">
    <p:push dir="u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7"/>
          <p:cNvSpPr>
            <a:spLocks noGrp="1" noChangeAspect="1"/>
          </p:cNvSpPr>
          <p:nvPr>
            <p:ph type="pic" sz="quarter" idx="23"/>
          </p:nvPr>
        </p:nvSpPr>
        <p:spPr>
          <a:xfrm>
            <a:off x="4086001" y="1218752"/>
            <a:ext cx="971999" cy="971998"/>
          </a:xfrm>
          <a:prstGeom prst="ellipse">
            <a:avLst/>
          </a:prstGeom>
          <a:ln w="28575" cmpd="sng">
            <a:solidFill>
              <a:srgbClr val="FFFFFF"/>
            </a:solidFill>
          </a:ln>
        </p:spPr>
        <p:txBody>
          <a:bodyPr>
            <a:normAutofit/>
          </a:bodyPr>
          <a:lstStyle>
            <a:lvl1pPr marL="0" indent="0" algn="ctr"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endParaRPr lang="en-JM"/>
          </a:p>
        </p:txBody>
      </p:sp>
      <p:sp>
        <p:nvSpPr>
          <p:cNvPr id="16" name="Title Placeholder 1"/>
          <p:cNvSpPr>
            <a:spLocks noGrp="1"/>
          </p:cNvSpPr>
          <p:nvPr>
            <p:ph type="title"/>
          </p:nvPr>
        </p:nvSpPr>
        <p:spPr>
          <a:xfrm>
            <a:off x="609600" y="2240573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400">
                <a:solidFill>
                  <a:schemeClr val="bg1">
                    <a:lumMod val="1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370941"/>
      </p:ext>
    </p:extLst>
  </p:cSld>
  <p:clrMapOvr>
    <a:masterClrMapping/>
  </p:clrMapOvr>
  <p:transition spd="slow">
    <p:push dir="u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MacBook-Pro-mockup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710833"/>
            <a:ext cx="4817160" cy="2994517"/>
          </a:xfrm>
          <a:prstGeom prst="rect">
            <a:avLst/>
          </a:prstGeom>
        </p:spPr>
      </p:pic>
      <p:sp>
        <p:nvSpPr>
          <p:cNvPr id="1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31200" y="1926000"/>
            <a:ext cx="3564000" cy="2232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endParaRPr lang="en-JM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7273490"/>
      </p:ext>
    </p:extLst>
  </p:cSld>
  <p:clrMapOvr>
    <a:masterClrMapping/>
  </p:clrMapOvr>
  <p:transition spd="slow">
    <p:push dir="u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JM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874107"/>
      </p:ext>
    </p:extLst>
  </p:cSld>
  <p:clrMapOvr>
    <a:masterClrMapping/>
  </p:clrMapOvr>
  <p:transition spd="slow">
    <p:push dir="u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5143500"/>
          </a:xfrm>
        </p:spPr>
        <p:txBody>
          <a:bodyPr/>
          <a:lstStyle/>
          <a:p>
            <a:endParaRPr lang="en-JM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5029200" y="2041523"/>
            <a:ext cx="3505200" cy="9906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6"/>
          </p:nvPr>
        </p:nvSpPr>
        <p:spPr>
          <a:xfrm>
            <a:off x="5638800" y="3108325"/>
            <a:ext cx="2438400" cy="307975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21" name="Content Placeholder 19"/>
          <p:cNvSpPr>
            <a:spLocks noGrp="1"/>
          </p:cNvSpPr>
          <p:nvPr>
            <p:ph sz="quarter" idx="17"/>
          </p:nvPr>
        </p:nvSpPr>
        <p:spPr>
          <a:xfrm>
            <a:off x="5638800" y="3562350"/>
            <a:ext cx="2438400" cy="465119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8"/>
          </p:nvPr>
        </p:nvSpPr>
        <p:spPr>
          <a:xfrm>
            <a:off x="5029200" y="1733552"/>
            <a:ext cx="3505200" cy="357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chemeClr val="tx1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 marL="4572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2pPr>
            <a:lvl3pPr marL="9144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3pPr>
            <a:lvl4pPr marL="13716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4pPr>
            <a:lvl5pPr marL="18288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953000" y="438150"/>
            <a:ext cx="3048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023606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4"/>
                    </a:gs>
                    <a:gs pos="50000">
                      <a:schemeClr val="accent2"/>
                    </a:gs>
                    <a:gs pos="75000">
                      <a:schemeClr val="accent3"/>
                    </a:gs>
                  </a:gsLst>
                  <a:lin ang="0" scaled="1"/>
                  <a:tileRect/>
                </a:gradFill>
              </a:defRPr>
            </a:lvl1pPr>
          </a:lstStyle>
          <a:p>
            <a:endParaRPr lang="en-JM" dirty="0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25"/>
          </p:nvPr>
        </p:nvSpPr>
        <p:spPr>
          <a:xfrm>
            <a:off x="0" y="27157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3" name="Picture Placeholder 21"/>
          <p:cNvSpPr>
            <a:spLocks noGrp="1"/>
          </p:cNvSpPr>
          <p:nvPr>
            <p:ph type="pic" sz="quarter" idx="26"/>
          </p:nvPr>
        </p:nvSpPr>
        <p:spPr>
          <a:xfrm>
            <a:off x="1308100" y="27157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4" name="Picture Placeholder 21"/>
          <p:cNvSpPr>
            <a:spLocks noGrp="1"/>
          </p:cNvSpPr>
          <p:nvPr>
            <p:ph type="pic" sz="quarter" idx="27"/>
          </p:nvPr>
        </p:nvSpPr>
        <p:spPr>
          <a:xfrm>
            <a:off x="2616200" y="27157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5" name="Picture Placeholder 21"/>
          <p:cNvSpPr>
            <a:spLocks noGrp="1"/>
          </p:cNvSpPr>
          <p:nvPr>
            <p:ph type="pic" sz="quarter" idx="28"/>
          </p:nvPr>
        </p:nvSpPr>
        <p:spPr>
          <a:xfrm>
            <a:off x="3924300" y="27157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6" name="Picture Placeholder 21"/>
          <p:cNvSpPr>
            <a:spLocks noGrp="1"/>
          </p:cNvSpPr>
          <p:nvPr>
            <p:ph type="pic" sz="quarter" idx="29"/>
          </p:nvPr>
        </p:nvSpPr>
        <p:spPr>
          <a:xfrm>
            <a:off x="5232400" y="27157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7" name="Picture Placeholder 21"/>
          <p:cNvSpPr>
            <a:spLocks noGrp="1"/>
          </p:cNvSpPr>
          <p:nvPr>
            <p:ph type="pic" sz="quarter" idx="30"/>
          </p:nvPr>
        </p:nvSpPr>
        <p:spPr>
          <a:xfrm>
            <a:off x="6540500" y="27157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8" name="Picture Placeholder 21"/>
          <p:cNvSpPr>
            <a:spLocks noGrp="1"/>
          </p:cNvSpPr>
          <p:nvPr>
            <p:ph type="pic" sz="quarter" idx="31"/>
          </p:nvPr>
        </p:nvSpPr>
        <p:spPr>
          <a:xfrm>
            <a:off x="7848600" y="27157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9" name="Picture Placeholder 21"/>
          <p:cNvSpPr>
            <a:spLocks noGrp="1"/>
          </p:cNvSpPr>
          <p:nvPr>
            <p:ph type="pic" sz="quarter" idx="32"/>
          </p:nvPr>
        </p:nvSpPr>
        <p:spPr>
          <a:xfrm>
            <a:off x="0" y="39391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0" name="Picture Placeholder 21"/>
          <p:cNvSpPr>
            <a:spLocks noGrp="1"/>
          </p:cNvSpPr>
          <p:nvPr>
            <p:ph type="pic" sz="quarter" idx="33"/>
          </p:nvPr>
        </p:nvSpPr>
        <p:spPr>
          <a:xfrm>
            <a:off x="1308100" y="39391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1" name="Picture Placeholder 21"/>
          <p:cNvSpPr>
            <a:spLocks noGrp="1"/>
          </p:cNvSpPr>
          <p:nvPr>
            <p:ph type="pic" sz="quarter" idx="34"/>
          </p:nvPr>
        </p:nvSpPr>
        <p:spPr>
          <a:xfrm>
            <a:off x="2616200" y="39391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2" name="Picture Placeholder 21"/>
          <p:cNvSpPr>
            <a:spLocks noGrp="1"/>
          </p:cNvSpPr>
          <p:nvPr>
            <p:ph type="pic" sz="quarter" idx="35"/>
          </p:nvPr>
        </p:nvSpPr>
        <p:spPr>
          <a:xfrm>
            <a:off x="3924300" y="39391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3" name="Picture Placeholder 21"/>
          <p:cNvSpPr>
            <a:spLocks noGrp="1"/>
          </p:cNvSpPr>
          <p:nvPr>
            <p:ph type="pic" sz="quarter" idx="36"/>
          </p:nvPr>
        </p:nvSpPr>
        <p:spPr>
          <a:xfrm>
            <a:off x="5232400" y="39391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34" name="Picture Placeholder 21"/>
          <p:cNvSpPr>
            <a:spLocks noGrp="1"/>
          </p:cNvSpPr>
          <p:nvPr>
            <p:ph type="pic" sz="quarter" idx="37"/>
          </p:nvPr>
        </p:nvSpPr>
        <p:spPr>
          <a:xfrm>
            <a:off x="6540500" y="39391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5" name="Picture Placeholder 21"/>
          <p:cNvSpPr>
            <a:spLocks noGrp="1"/>
          </p:cNvSpPr>
          <p:nvPr>
            <p:ph type="pic" sz="quarter" idx="38"/>
          </p:nvPr>
        </p:nvSpPr>
        <p:spPr>
          <a:xfrm>
            <a:off x="7848600" y="39391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3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083156"/>
      </p:ext>
    </p:extLst>
  </p:cSld>
  <p:clrMapOvr>
    <a:masterClrMapping/>
  </p:clrMapOvr>
  <p:transition spd="slow">
    <p:push dir="u"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800" cy="5143500"/>
          </a:xfrm>
        </p:spPr>
        <p:txBody>
          <a:bodyPr/>
          <a:lstStyle/>
          <a:p>
            <a:endParaRPr lang="en-JM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6324600" y="647700"/>
            <a:ext cx="16764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942183"/>
      </p:ext>
    </p:extLst>
  </p:cSld>
  <p:clrMapOvr>
    <a:masterClrMapping/>
  </p:clrMapOvr>
  <p:transition spd="slow">
    <p:push dir="u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800" cy="5143500"/>
          </a:xfrm>
        </p:spPr>
        <p:txBody>
          <a:bodyPr/>
          <a:lstStyle/>
          <a:p>
            <a:endParaRPr lang="en-JM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6324600" y="647700"/>
            <a:ext cx="16764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6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609600" y="3714750"/>
            <a:ext cx="1219200" cy="838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1828800" y="3714750"/>
            <a:ext cx="1219200" cy="8382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048000" y="3714750"/>
            <a:ext cx="1219200" cy="8382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4267200" y="3714750"/>
            <a:ext cx="1219200" cy="8382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862736"/>
      </p:ext>
    </p:extLst>
  </p:cSld>
  <p:clrMapOvr>
    <a:masterClrMapping/>
  </p:clrMapOvr>
  <p:transition spd="slow">
    <p:push dir="u"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0" y="1733550"/>
            <a:ext cx="4724400" cy="2895600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JM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66"/>
          </p:nvPr>
        </p:nvSpPr>
        <p:spPr>
          <a:xfrm>
            <a:off x="5475291" y="2274270"/>
            <a:ext cx="2994025" cy="121981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67"/>
          </p:nvPr>
        </p:nvSpPr>
        <p:spPr>
          <a:xfrm>
            <a:off x="5486400" y="1885950"/>
            <a:ext cx="1730375" cy="358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00">
                <a:solidFill>
                  <a:schemeClr val="tx1"/>
                </a:solidFill>
                <a:latin typeface="Roboto Slab Regular" pitchFamily="2" charset="0"/>
                <a:cs typeface="Roboto Slab Regular" pitchFamily="2" charset="0"/>
              </a:defRPr>
            </a:lvl1pPr>
            <a:lvl2pPr marL="457200" indent="0">
              <a:buFontTx/>
              <a:buNone/>
              <a:defRPr sz="1400">
                <a:latin typeface="Franklin Gothic Medium" pitchFamily="34" charset="0"/>
              </a:defRPr>
            </a:lvl2pPr>
            <a:lvl3pPr marL="914400" indent="0">
              <a:buFontTx/>
              <a:buNone/>
              <a:defRPr sz="1400">
                <a:latin typeface="Franklin Gothic Medium" pitchFamily="34" charset="0"/>
              </a:defRPr>
            </a:lvl3pPr>
            <a:lvl4pPr marL="1371600" indent="0">
              <a:buFontTx/>
              <a:buNone/>
              <a:defRPr sz="1400">
                <a:latin typeface="Franklin Gothic Medium" pitchFamily="34" charset="0"/>
              </a:defRPr>
            </a:lvl4pPr>
            <a:lvl5pPr marL="1828800" indent="0">
              <a:buFontTx/>
              <a:buNone/>
              <a:defRPr sz="1400">
                <a:latin typeface="Franklin Gothic Medium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2600" b="0" i="0" kern="1200" spc="-150" dirty="0" smtClean="0">
                <a:gradFill flip="none" rotWithShape="1">
                  <a:gsLst>
                    <a:gs pos="0">
                      <a:schemeClr val="accent1"/>
                    </a:gs>
                    <a:gs pos="100000">
                      <a:schemeClr val="accent4"/>
                    </a:gs>
                    <a:gs pos="45000">
                      <a:schemeClr val="accent2"/>
                    </a:gs>
                    <a:gs pos="68000">
                      <a:schemeClr val="accent3"/>
                    </a:gs>
                  </a:gsLst>
                  <a:lin ang="0" scaled="1"/>
                  <a:tileRect/>
                </a:gra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35695"/>
      </p:ext>
    </p:extLst>
  </p:cSld>
  <p:clrMapOvr>
    <a:masterClrMapping/>
  </p:clrMapOvr>
  <p:transition spd="slow">
    <p:push dir="u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0" y="1504950"/>
            <a:ext cx="9144000" cy="2133600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JM" dirty="0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209142"/>
      </p:ext>
    </p:extLst>
  </p:cSld>
  <p:clrMapOvr>
    <a:masterClrMapping/>
  </p:clrMapOvr>
  <p:transition spd="slow">
    <p:push dir="u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01-iPad-Air-Mock-up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666750"/>
            <a:ext cx="2655651" cy="3733800"/>
          </a:xfrm>
          <a:prstGeom prst="rect">
            <a:avLst/>
          </a:prstGeom>
        </p:spPr>
      </p:pic>
      <p:sp>
        <p:nvSpPr>
          <p:cNvPr id="14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3508973" y="1200149"/>
            <a:ext cx="2190904" cy="2808000"/>
          </a:xfrm>
        </p:spPr>
        <p:txBody>
          <a:bodyPr/>
          <a:lstStyle/>
          <a:p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3295794"/>
      </p:ext>
    </p:extLst>
  </p:cSld>
  <p:clrMapOvr>
    <a:masterClrMapping/>
  </p:clrMapOvr>
  <p:transition spd="slow">
    <p:push dir="u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Mac-Cinema-Monitor-Style-Mock-up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1471074"/>
            <a:ext cx="4267200" cy="3318663"/>
          </a:xfrm>
          <a:prstGeom prst="rect">
            <a:avLst/>
          </a:prstGeom>
        </p:spPr>
      </p:pic>
      <p:sp>
        <p:nvSpPr>
          <p:cNvPr id="9" name="Picture Placeholder 21"/>
          <p:cNvSpPr>
            <a:spLocks noGrp="1"/>
          </p:cNvSpPr>
          <p:nvPr>
            <p:ph type="pic" sz="quarter" idx="16"/>
          </p:nvPr>
        </p:nvSpPr>
        <p:spPr>
          <a:xfrm>
            <a:off x="2716924" y="1764000"/>
            <a:ext cx="3531476" cy="220717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en-JM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333871"/>
      </p:ext>
    </p:extLst>
  </p:cSld>
  <p:clrMapOvr>
    <a:masterClrMapping/>
  </p:clrMapOvr>
  <p:transition spd="slow">
    <p:push dir="u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Mac-Cinema-Monitor-Style-Mock-up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1352550"/>
            <a:ext cx="4267200" cy="3318663"/>
          </a:xfrm>
          <a:prstGeom prst="rect">
            <a:avLst/>
          </a:prstGeom>
        </p:spPr>
      </p:pic>
      <p:sp>
        <p:nvSpPr>
          <p:cNvPr id="9" name="Picture Placeholder 21"/>
          <p:cNvSpPr>
            <a:spLocks noGrp="1"/>
          </p:cNvSpPr>
          <p:nvPr>
            <p:ph type="pic" sz="quarter" idx="16"/>
          </p:nvPr>
        </p:nvSpPr>
        <p:spPr>
          <a:xfrm>
            <a:off x="4850524" y="1645476"/>
            <a:ext cx="3531476" cy="2207173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en-JM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210881"/>
      </p:ext>
    </p:extLst>
  </p:cSld>
  <p:clrMapOvr>
    <a:masterClrMapping/>
  </p:clrMapOvr>
  <p:transition spd="slow">
    <p:push dir="u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Mac-Cinema-Monitor-Style-Mock-up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0" y="1581150"/>
            <a:ext cx="3581400" cy="2785306"/>
          </a:xfrm>
          <a:prstGeom prst="rect">
            <a:avLst/>
          </a:prstGeom>
        </p:spPr>
      </p:pic>
      <p:sp>
        <p:nvSpPr>
          <p:cNvPr id="9" name="Picture Placeholder 21"/>
          <p:cNvSpPr>
            <a:spLocks noGrp="1"/>
          </p:cNvSpPr>
          <p:nvPr>
            <p:ph type="pic" sz="quarter" idx="16"/>
          </p:nvPr>
        </p:nvSpPr>
        <p:spPr>
          <a:xfrm>
            <a:off x="3048000" y="1809750"/>
            <a:ext cx="2963917" cy="1852449"/>
          </a:xfrm>
        </p:spPr>
        <p:txBody>
          <a:bodyPr>
            <a:normAutofit/>
          </a:bodyPr>
          <a:lstStyle>
            <a:lvl1pPr marL="0" indent="0" algn="ctr">
              <a:buFontTx/>
              <a:buNone/>
              <a:defRPr sz="12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en-JM" dirty="0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1689777"/>
      </p:ext>
    </p:extLst>
  </p:cSld>
  <p:clrMapOvr>
    <a:masterClrMapping/>
  </p:clrMapOvr>
  <p:transition spd="slow">
    <p:push dir="u"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iPhone-5S-3-colors-Mock-up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7172" y="381000"/>
            <a:ext cx="2169657" cy="4324350"/>
          </a:xfrm>
          <a:prstGeom prst="rect">
            <a:avLst/>
          </a:prstGeom>
        </p:spPr>
      </p:pic>
      <p:sp>
        <p:nvSpPr>
          <p:cNvPr id="16" name="Picture Placeholder 19"/>
          <p:cNvSpPr>
            <a:spLocks noGrp="1"/>
          </p:cNvSpPr>
          <p:nvPr>
            <p:ph type="pic" sz="quarter" idx="64"/>
          </p:nvPr>
        </p:nvSpPr>
        <p:spPr>
          <a:xfrm>
            <a:off x="3733800" y="1047750"/>
            <a:ext cx="1655999" cy="2895600"/>
          </a:xfrm>
        </p:spPr>
        <p:txBody>
          <a:bodyPr/>
          <a:lstStyle/>
          <a:p>
            <a:endParaRPr lang="en-JM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071941"/>
      </p:ext>
    </p:extLst>
  </p:cSld>
  <p:clrMapOvr>
    <a:masterClrMapping/>
  </p:clrMapOvr>
  <p:transition spd="slow">
    <p:push dir="u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iPhone-5S-3-colors-Mock-up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1524000"/>
            <a:ext cx="1672643" cy="3333750"/>
          </a:xfrm>
          <a:prstGeom prst="rect">
            <a:avLst/>
          </a:prstGeom>
        </p:spPr>
      </p:pic>
      <p:sp>
        <p:nvSpPr>
          <p:cNvPr id="16" name="Picture Placeholder 19"/>
          <p:cNvSpPr>
            <a:spLocks noGrp="1"/>
          </p:cNvSpPr>
          <p:nvPr>
            <p:ph type="pic" sz="quarter" idx="64"/>
          </p:nvPr>
        </p:nvSpPr>
        <p:spPr>
          <a:xfrm>
            <a:off x="4666949" y="2057400"/>
            <a:ext cx="1276651" cy="2232291"/>
          </a:xfrm>
        </p:spPr>
        <p:txBody>
          <a:bodyPr/>
          <a:lstStyle/>
          <a:p>
            <a:endParaRPr lang="en-JM" dirty="0"/>
          </a:p>
        </p:txBody>
      </p:sp>
      <p:pic>
        <p:nvPicPr>
          <p:cNvPr id="4" name="Picture 3" descr="iPhone-5S-3-colors-Mock-up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524000"/>
            <a:ext cx="1672643" cy="3333750"/>
          </a:xfrm>
          <a:prstGeom prst="rect">
            <a:avLst/>
          </a:prstGeom>
        </p:spPr>
      </p:pic>
      <p:sp>
        <p:nvSpPr>
          <p:cNvPr id="5" name="Picture Placeholder 19"/>
          <p:cNvSpPr>
            <a:spLocks noGrp="1"/>
          </p:cNvSpPr>
          <p:nvPr>
            <p:ph type="pic" sz="quarter" idx="65"/>
          </p:nvPr>
        </p:nvSpPr>
        <p:spPr>
          <a:xfrm>
            <a:off x="3066749" y="2057400"/>
            <a:ext cx="1276651" cy="2232291"/>
          </a:xfrm>
        </p:spPr>
        <p:txBody>
          <a:bodyPr/>
          <a:lstStyle/>
          <a:p>
            <a:endParaRPr lang="en-JM" dirty="0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334680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8"/>
          <p:cNvSpPr>
            <a:spLocks noGrp="1"/>
          </p:cNvSpPr>
          <p:nvPr>
            <p:ph type="pic" sz="quarter" idx="11"/>
          </p:nvPr>
        </p:nvSpPr>
        <p:spPr>
          <a:xfrm>
            <a:off x="5943600" y="3257550"/>
            <a:ext cx="3200400" cy="1885950"/>
          </a:xfrm>
        </p:spPr>
        <p:txBody>
          <a:bodyPr/>
          <a:lstStyle/>
          <a:p>
            <a:endParaRPr lang="en-US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0"/>
          </p:nvPr>
        </p:nvSpPr>
        <p:spPr>
          <a:xfrm>
            <a:off x="4916" y="0"/>
            <a:ext cx="2971800" cy="257175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836551"/>
      </p:ext>
    </p:extLst>
  </p:cSld>
  <p:clrMapOvr>
    <a:masterClrMapping/>
  </p:clrMapOvr>
  <p:transition spd="slow">
    <p:push dir="u"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9"/>
          <p:cNvSpPr>
            <a:spLocks noGrp="1"/>
          </p:cNvSpPr>
          <p:nvPr>
            <p:ph type="pic" sz="quarter" idx="65"/>
          </p:nvPr>
        </p:nvSpPr>
        <p:spPr>
          <a:xfrm>
            <a:off x="838200" y="2495550"/>
            <a:ext cx="1828800" cy="2647950"/>
          </a:xfrm>
        </p:spPr>
        <p:txBody>
          <a:bodyPr/>
          <a:lstStyle/>
          <a:p>
            <a:endParaRPr lang="en-JM" dirty="0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55931"/>
      </p:ext>
    </p:extLst>
  </p:cSld>
  <p:clrMapOvr>
    <a:masterClrMapping/>
  </p:clrMapOvr>
  <p:transition spd="slow">
    <p:push dir="u"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4038600" y="762000"/>
            <a:ext cx="2362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Picture Placeholder 19"/>
          <p:cNvSpPr>
            <a:spLocks noGrp="1"/>
          </p:cNvSpPr>
          <p:nvPr>
            <p:ph type="pic" sz="quarter" idx="64"/>
          </p:nvPr>
        </p:nvSpPr>
        <p:spPr>
          <a:xfrm>
            <a:off x="1066800" y="1366313"/>
            <a:ext cx="1517391" cy="2653237"/>
          </a:xfrm>
        </p:spPr>
        <p:txBody>
          <a:bodyPr/>
          <a:lstStyle/>
          <a:p>
            <a:endParaRPr lang="en-JM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038600" y="923925"/>
            <a:ext cx="4038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651272"/>
      </p:ext>
    </p:extLst>
  </p:cSld>
  <p:clrMapOvr>
    <a:masterClrMapping/>
  </p:clrMapOvr>
  <p:transition spd="slow">
    <p:push dir="u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 txBox="1">
            <a:spLocks/>
          </p:cNvSpPr>
          <p:nvPr userDrawn="1"/>
        </p:nvSpPr>
        <p:spPr>
          <a:xfrm>
            <a:off x="0" y="0"/>
            <a:ext cx="9143999" cy="318135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800" dirty="0">
              <a:solidFill>
                <a:srgbClr val="FFFFFF"/>
              </a:solidFill>
              <a:latin typeface="Roboto Light"/>
              <a:cs typeface="Roboto Light"/>
            </a:endParaRPr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4038600" y="762000"/>
            <a:ext cx="2362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bg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Picture Placeholder 19"/>
          <p:cNvSpPr>
            <a:spLocks noGrp="1"/>
          </p:cNvSpPr>
          <p:nvPr>
            <p:ph type="pic" sz="quarter" idx="64"/>
          </p:nvPr>
        </p:nvSpPr>
        <p:spPr>
          <a:xfrm>
            <a:off x="1084827" y="1029113"/>
            <a:ext cx="1744798" cy="3050870"/>
          </a:xfrm>
        </p:spPr>
        <p:txBody>
          <a:bodyPr/>
          <a:lstStyle/>
          <a:p>
            <a:endParaRPr lang="en-JM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038600" y="923925"/>
            <a:ext cx="4038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2177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8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8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</p:bld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65"/>
          </p:nvPr>
        </p:nvSpPr>
        <p:spPr>
          <a:xfrm>
            <a:off x="8120" y="-14833"/>
            <a:ext cx="9144000" cy="318135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4038600" y="762000"/>
            <a:ext cx="2362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>
                    <a:lumMod val="75000"/>
                  </a:schemeClr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Picture Placeholder 19"/>
          <p:cNvSpPr>
            <a:spLocks noGrp="1"/>
          </p:cNvSpPr>
          <p:nvPr>
            <p:ph type="pic" sz="quarter" idx="64"/>
          </p:nvPr>
        </p:nvSpPr>
        <p:spPr>
          <a:xfrm>
            <a:off x="1084827" y="1029113"/>
            <a:ext cx="1744798" cy="3050870"/>
          </a:xfrm>
        </p:spPr>
        <p:txBody>
          <a:bodyPr/>
          <a:lstStyle/>
          <a:p>
            <a:endParaRPr lang="en-JM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038600" y="923925"/>
            <a:ext cx="4038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4924032"/>
      </p:ext>
    </p:extLst>
  </p:cSld>
  <p:clrMapOvr>
    <a:masterClrMapping/>
  </p:clrMapOvr>
  <p:transition spd="slow">
    <p:push dir="u"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37"/>
          <p:cNvSpPr>
            <a:spLocks noGrp="1"/>
          </p:cNvSpPr>
          <p:nvPr>
            <p:ph sz="quarter" idx="18"/>
          </p:nvPr>
        </p:nvSpPr>
        <p:spPr>
          <a:xfrm>
            <a:off x="2825406" y="1504950"/>
            <a:ext cx="1524000" cy="304800"/>
          </a:xfrm>
        </p:spPr>
        <p:txBody>
          <a:bodyPr>
            <a:noAutofit/>
          </a:bodyPr>
          <a:lstStyle>
            <a:lvl1pPr algn="ctr">
              <a:buNone/>
              <a:defRPr sz="1200">
                <a:solidFill>
                  <a:schemeClr val="tx1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endParaRPr lang="en-JM" dirty="0"/>
          </a:p>
        </p:txBody>
      </p:sp>
      <p:sp>
        <p:nvSpPr>
          <p:cNvPr id="8" name="Content Placeholder 37"/>
          <p:cNvSpPr>
            <a:spLocks noGrp="1"/>
          </p:cNvSpPr>
          <p:nvPr>
            <p:ph sz="quarter" idx="19"/>
          </p:nvPr>
        </p:nvSpPr>
        <p:spPr>
          <a:xfrm>
            <a:off x="4724400" y="1504950"/>
            <a:ext cx="1524000" cy="304800"/>
          </a:xfrm>
        </p:spPr>
        <p:txBody>
          <a:bodyPr>
            <a:noAutofit/>
          </a:bodyPr>
          <a:lstStyle>
            <a:lvl1pPr algn="ctr">
              <a:buNone/>
              <a:defRPr sz="1200">
                <a:solidFill>
                  <a:schemeClr val="tx1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endParaRPr lang="en-JM" dirty="0"/>
          </a:p>
        </p:txBody>
      </p:sp>
      <p:sp>
        <p:nvSpPr>
          <p:cNvPr id="9" name="Content Placeholder 37"/>
          <p:cNvSpPr>
            <a:spLocks noGrp="1"/>
          </p:cNvSpPr>
          <p:nvPr>
            <p:ph sz="quarter" idx="20"/>
          </p:nvPr>
        </p:nvSpPr>
        <p:spPr>
          <a:xfrm>
            <a:off x="6705600" y="1504950"/>
            <a:ext cx="1524000" cy="304800"/>
          </a:xfrm>
        </p:spPr>
        <p:txBody>
          <a:bodyPr>
            <a:noAutofit/>
          </a:bodyPr>
          <a:lstStyle>
            <a:lvl1pPr algn="ctr">
              <a:buNone/>
              <a:defRPr sz="1200">
                <a:solidFill>
                  <a:schemeClr val="tx1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endParaRPr lang="en-JM" dirty="0"/>
          </a:p>
        </p:txBody>
      </p:sp>
      <p:sp>
        <p:nvSpPr>
          <p:cNvPr id="10" name="Content Placeholder 37"/>
          <p:cNvSpPr>
            <a:spLocks noGrp="1"/>
          </p:cNvSpPr>
          <p:nvPr>
            <p:ph sz="quarter" idx="21"/>
          </p:nvPr>
        </p:nvSpPr>
        <p:spPr>
          <a:xfrm>
            <a:off x="762000" y="1504950"/>
            <a:ext cx="1524000" cy="304800"/>
          </a:xfrm>
        </p:spPr>
        <p:txBody>
          <a:bodyPr>
            <a:noAutofit/>
          </a:bodyPr>
          <a:lstStyle>
            <a:lvl1pPr algn="ctr">
              <a:buNone/>
              <a:defRPr sz="1200">
                <a:solidFill>
                  <a:schemeClr val="tx1"/>
                </a:solidFill>
                <a:latin typeface="Roboto Slab Regular" pitchFamily="2" charset="0"/>
                <a:ea typeface="Roboto Light"/>
                <a:cs typeface="Roboto Slab Regular" pitchFamily="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endParaRPr lang="en-JM" dirty="0"/>
          </a:p>
        </p:txBody>
      </p:sp>
      <p:sp>
        <p:nvSpPr>
          <p:cNvPr id="11" name="Picture Placeholder 28"/>
          <p:cNvSpPr>
            <a:spLocks noGrp="1" noChangeAspect="1"/>
          </p:cNvSpPr>
          <p:nvPr>
            <p:ph type="pic" sz="quarter" idx="50"/>
          </p:nvPr>
        </p:nvSpPr>
        <p:spPr>
          <a:xfrm>
            <a:off x="804001" y="1885950"/>
            <a:ext cx="1439998" cy="143999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200">
                <a:solidFill>
                  <a:srgbClr val="17252F"/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2" name="Picture Placeholder 28"/>
          <p:cNvSpPr>
            <a:spLocks noGrp="1" noChangeAspect="1"/>
          </p:cNvSpPr>
          <p:nvPr>
            <p:ph type="pic" sz="quarter" idx="51"/>
          </p:nvPr>
        </p:nvSpPr>
        <p:spPr>
          <a:xfrm>
            <a:off x="2825406" y="1885950"/>
            <a:ext cx="1439998" cy="143999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200">
                <a:solidFill>
                  <a:srgbClr val="17252F"/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3" name="Picture Placeholder 28"/>
          <p:cNvSpPr>
            <a:spLocks noGrp="1" noChangeAspect="1"/>
          </p:cNvSpPr>
          <p:nvPr>
            <p:ph type="pic" sz="quarter" idx="52"/>
          </p:nvPr>
        </p:nvSpPr>
        <p:spPr>
          <a:xfrm>
            <a:off x="4766401" y="1885950"/>
            <a:ext cx="1439998" cy="143999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200">
                <a:solidFill>
                  <a:srgbClr val="17252F"/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4" name="Picture Placeholder 28"/>
          <p:cNvSpPr>
            <a:spLocks noGrp="1" noChangeAspect="1"/>
          </p:cNvSpPr>
          <p:nvPr>
            <p:ph type="pic" sz="quarter" idx="53"/>
          </p:nvPr>
        </p:nvSpPr>
        <p:spPr>
          <a:xfrm>
            <a:off x="6747601" y="1885950"/>
            <a:ext cx="1439998" cy="143999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200">
                <a:solidFill>
                  <a:srgbClr val="17252F"/>
                </a:solidFill>
                <a:latin typeface="Roboto Light"/>
                <a:cs typeface="Roboto Light"/>
              </a:defRPr>
            </a:lvl1pPr>
          </a:lstStyle>
          <a:p>
            <a:endParaRPr lang="en-JM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61"/>
          </p:nvPr>
        </p:nvSpPr>
        <p:spPr>
          <a:xfrm>
            <a:off x="2590800" y="3714750"/>
            <a:ext cx="18288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62"/>
          </p:nvPr>
        </p:nvSpPr>
        <p:spPr>
          <a:xfrm>
            <a:off x="4572000" y="3714750"/>
            <a:ext cx="18288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63"/>
          </p:nvPr>
        </p:nvSpPr>
        <p:spPr>
          <a:xfrm>
            <a:off x="6553200" y="3714750"/>
            <a:ext cx="18288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64"/>
          </p:nvPr>
        </p:nvSpPr>
        <p:spPr>
          <a:xfrm>
            <a:off x="609600" y="3714750"/>
            <a:ext cx="18288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3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968275"/>
      </p:ext>
    </p:extLst>
  </p:cSld>
  <p:clrMapOvr>
    <a:masterClrMapping/>
  </p:clrMapOvr>
  <p:transition spd="slow">
    <p:push dir="u"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5827173"/>
      </p:ext>
    </p:extLst>
  </p:cSld>
  <p:clrMapOvr>
    <a:masterClrMapping/>
  </p:clrMapOvr>
  <p:transition spd="slow">
    <p:push dir="u"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26394"/>
            <a:ext cx="3886200" cy="2926556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2pPr>
            <a:lvl3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3pPr>
            <a:lvl4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4pPr>
            <a:lvl5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26394"/>
            <a:ext cx="3886200" cy="2926556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2pPr>
            <a:lvl3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3pPr>
            <a:lvl4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4pPr>
            <a:lvl5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3128831"/>
      </p:ext>
    </p:extLst>
  </p:cSld>
  <p:clrMapOvr>
    <a:masterClrMapping/>
  </p:clrMapOvr>
  <p:transition spd="slow">
    <p:push dir="u"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19263"/>
            <a:ext cx="3887788" cy="47982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tx1"/>
                </a:solidFill>
                <a:latin typeface="Roboto Slab Light"/>
                <a:cs typeface="Roboto Slab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99084"/>
            <a:ext cx="3887788" cy="2430066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2pPr>
            <a:lvl3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3pPr>
            <a:lvl4pPr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4pPr>
            <a:lvl5pPr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719263"/>
            <a:ext cx="3965570" cy="479822"/>
          </a:xfrm>
        </p:spPr>
        <p:txBody>
          <a:bodyPr anchor="b">
            <a:normAutofit/>
          </a:bodyPr>
          <a:lstStyle>
            <a:lvl1pPr marL="0" indent="0">
              <a:buNone/>
              <a:defRPr sz="1400" b="0">
                <a:solidFill>
                  <a:schemeClr val="tx1"/>
                </a:solidFill>
                <a:latin typeface="Roboto Slab Light"/>
                <a:cs typeface="Roboto Slab Ligh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99084"/>
            <a:ext cx="3965570" cy="2430066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1pPr>
            <a:lvl2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2pPr>
            <a:lvl3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3pPr>
            <a:lvl4pPr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4pPr>
            <a:lvl5pPr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Roboto Light"/>
                <a:cs typeface="Roboto Light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25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26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456185"/>
      </p:ext>
    </p:extLst>
  </p:cSld>
  <p:clrMapOvr>
    <a:masterClrMapping/>
  </p:clrMapOvr>
  <p:transition spd="slow">
    <p:push dir="u"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66529"/>
      </p:ext>
    </p:extLst>
  </p:cSld>
  <p:clrMapOvr>
    <a:masterClrMapping/>
  </p:clrMapOvr>
  <p:transition spd="slow">
    <p:push dir="u"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47272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4495800" y="438150"/>
            <a:ext cx="41148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5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4495800" y="457200"/>
            <a:ext cx="41148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25"/>
          </p:nvPr>
        </p:nvSpPr>
        <p:spPr>
          <a:xfrm>
            <a:off x="3884" y="2571751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3" name="Picture Placeholder 21"/>
          <p:cNvSpPr>
            <a:spLocks noGrp="1"/>
          </p:cNvSpPr>
          <p:nvPr>
            <p:ph type="pic" sz="quarter" idx="26"/>
          </p:nvPr>
        </p:nvSpPr>
        <p:spPr>
          <a:xfrm>
            <a:off x="1311984" y="2571751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4" name="Picture Placeholder 21"/>
          <p:cNvSpPr>
            <a:spLocks noGrp="1"/>
          </p:cNvSpPr>
          <p:nvPr>
            <p:ph type="pic" sz="quarter" idx="27"/>
          </p:nvPr>
        </p:nvSpPr>
        <p:spPr>
          <a:xfrm>
            <a:off x="2620084" y="2571751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9" name="Picture Placeholder 21"/>
          <p:cNvSpPr>
            <a:spLocks noGrp="1"/>
          </p:cNvSpPr>
          <p:nvPr>
            <p:ph type="pic" sz="quarter" idx="32"/>
          </p:nvPr>
        </p:nvSpPr>
        <p:spPr>
          <a:xfrm>
            <a:off x="3884" y="3867151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0" name="Picture Placeholder 21"/>
          <p:cNvSpPr>
            <a:spLocks noGrp="1"/>
          </p:cNvSpPr>
          <p:nvPr>
            <p:ph type="pic" sz="quarter" idx="33"/>
          </p:nvPr>
        </p:nvSpPr>
        <p:spPr>
          <a:xfrm>
            <a:off x="1311984" y="3867151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1" name="Picture Placeholder 21"/>
          <p:cNvSpPr>
            <a:spLocks noGrp="1"/>
          </p:cNvSpPr>
          <p:nvPr>
            <p:ph type="pic" sz="quarter" idx="34"/>
          </p:nvPr>
        </p:nvSpPr>
        <p:spPr>
          <a:xfrm>
            <a:off x="2620084" y="3867151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8" name="Picture Placeholder 21"/>
          <p:cNvSpPr>
            <a:spLocks noGrp="1"/>
          </p:cNvSpPr>
          <p:nvPr>
            <p:ph type="pic" sz="quarter" idx="35"/>
          </p:nvPr>
        </p:nvSpPr>
        <p:spPr>
          <a:xfrm>
            <a:off x="3884" y="-19050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9" name="Picture Placeholder 21"/>
          <p:cNvSpPr>
            <a:spLocks noGrp="1"/>
          </p:cNvSpPr>
          <p:nvPr>
            <p:ph type="pic" sz="quarter" idx="36"/>
          </p:nvPr>
        </p:nvSpPr>
        <p:spPr>
          <a:xfrm>
            <a:off x="1311984" y="-19050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0" name="Picture Placeholder 21"/>
          <p:cNvSpPr>
            <a:spLocks noGrp="1"/>
          </p:cNvSpPr>
          <p:nvPr>
            <p:ph type="pic" sz="quarter" idx="37"/>
          </p:nvPr>
        </p:nvSpPr>
        <p:spPr>
          <a:xfrm>
            <a:off x="2620084" y="-19050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1" name="Picture Placeholder 21"/>
          <p:cNvSpPr>
            <a:spLocks noGrp="1"/>
          </p:cNvSpPr>
          <p:nvPr>
            <p:ph type="pic" sz="quarter" idx="38"/>
          </p:nvPr>
        </p:nvSpPr>
        <p:spPr>
          <a:xfrm>
            <a:off x="3884" y="1276351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6" name="Picture Placeholder 21"/>
          <p:cNvSpPr>
            <a:spLocks noGrp="1"/>
          </p:cNvSpPr>
          <p:nvPr>
            <p:ph type="pic" sz="quarter" idx="39"/>
          </p:nvPr>
        </p:nvSpPr>
        <p:spPr>
          <a:xfrm>
            <a:off x="1311984" y="1276351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7" name="Picture Placeholder 21"/>
          <p:cNvSpPr>
            <a:spLocks noGrp="1"/>
          </p:cNvSpPr>
          <p:nvPr>
            <p:ph type="pic" sz="quarter" idx="40"/>
          </p:nvPr>
        </p:nvSpPr>
        <p:spPr>
          <a:xfrm>
            <a:off x="2620084" y="1276351"/>
            <a:ext cx="1295400" cy="1295399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3497720"/>
      </p:ext>
    </p:extLst>
  </p:cSld>
  <p:clrMapOvr>
    <a:masterClrMapping/>
  </p:clrMapOvr>
  <p:transition spd="slow">
    <p:push dir="u"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189881"/>
      </p:ext>
    </p:extLst>
  </p:cSld>
  <p:clrMapOvr>
    <a:masterClrMapping/>
  </p:clrMapOvr>
  <p:transition spd="slow">
    <p:push dir="u"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>
            <a:lvl1pPr>
              <a:defRPr lang="en-US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4048" y="161046"/>
            <a:ext cx="944207" cy="34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060915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/>
          <p:cNvSpPr>
            <a:spLocks noGrp="1"/>
          </p:cNvSpPr>
          <p:nvPr>
            <p:ph type="pic" sz="quarter" idx="25"/>
          </p:nvPr>
        </p:nvSpPr>
        <p:spPr>
          <a:xfrm>
            <a:off x="609600" y="2571750"/>
            <a:ext cx="1143000" cy="1066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3" name="Picture Placeholder 21"/>
          <p:cNvSpPr>
            <a:spLocks noGrp="1"/>
          </p:cNvSpPr>
          <p:nvPr>
            <p:ph type="pic" sz="quarter" idx="26"/>
          </p:nvPr>
        </p:nvSpPr>
        <p:spPr>
          <a:xfrm>
            <a:off x="1752600" y="2571750"/>
            <a:ext cx="1143000" cy="1066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4" name="Picture Placeholder 21"/>
          <p:cNvSpPr>
            <a:spLocks noGrp="1"/>
          </p:cNvSpPr>
          <p:nvPr>
            <p:ph type="pic" sz="quarter" idx="27"/>
          </p:nvPr>
        </p:nvSpPr>
        <p:spPr>
          <a:xfrm>
            <a:off x="2895600" y="2571750"/>
            <a:ext cx="1143000" cy="1066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9" name="Picture Placeholder 21"/>
          <p:cNvSpPr>
            <a:spLocks noGrp="1"/>
          </p:cNvSpPr>
          <p:nvPr>
            <p:ph type="pic" sz="quarter" idx="32"/>
          </p:nvPr>
        </p:nvSpPr>
        <p:spPr>
          <a:xfrm>
            <a:off x="609600" y="3638550"/>
            <a:ext cx="1143000" cy="1066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0" name="Picture Placeholder 21"/>
          <p:cNvSpPr>
            <a:spLocks noGrp="1"/>
          </p:cNvSpPr>
          <p:nvPr>
            <p:ph type="pic" sz="quarter" idx="33"/>
          </p:nvPr>
        </p:nvSpPr>
        <p:spPr>
          <a:xfrm>
            <a:off x="1752600" y="3638550"/>
            <a:ext cx="1143000" cy="1066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1" name="Picture Placeholder 21"/>
          <p:cNvSpPr>
            <a:spLocks noGrp="1"/>
          </p:cNvSpPr>
          <p:nvPr>
            <p:ph type="pic" sz="quarter" idx="34"/>
          </p:nvPr>
        </p:nvSpPr>
        <p:spPr>
          <a:xfrm>
            <a:off x="2895600" y="3638550"/>
            <a:ext cx="1143000" cy="1066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1" name="Picture Placeholder 21"/>
          <p:cNvSpPr>
            <a:spLocks noGrp="1"/>
          </p:cNvSpPr>
          <p:nvPr>
            <p:ph type="pic" sz="quarter" idx="38"/>
          </p:nvPr>
        </p:nvSpPr>
        <p:spPr>
          <a:xfrm>
            <a:off x="609600" y="1504951"/>
            <a:ext cx="1143000" cy="1066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6" name="Picture Placeholder 21"/>
          <p:cNvSpPr>
            <a:spLocks noGrp="1"/>
          </p:cNvSpPr>
          <p:nvPr>
            <p:ph type="pic" sz="quarter" idx="39"/>
          </p:nvPr>
        </p:nvSpPr>
        <p:spPr>
          <a:xfrm>
            <a:off x="1752600" y="1504951"/>
            <a:ext cx="1143000" cy="1066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7" name="Picture Placeholder 21"/>
          <p:cNvSpPr>
            <a:spLocks noGrp="1"/>
          </p:cNvSpPr>
          <p:nvPr>
            <p:ph type="pic" sz="quarter" idx="40"/>
          </p:nvPr>
        </p:nvSpPr>
        <p:spPr>
          <a:xfrm>
            <a:off x="2895600" y="1504950"/>
            <a:ext cx="1143000" cy="1066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64133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JM" dirty="0"/>
            </a:lvl1pPr>
          </a:lstStyle>
          <a:p>
            <a:pPr lvl="0"/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25"/>
          </p:nvPr>
        </p:nvSpPr>
        <p:spPr>
          <a:xfrm>
            <a:off x="0" y="17335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4" name="Picture Placeholder 21"/>
          <p:cNvSpPr>
            <a:spLocks noGrp="1"/>
          </p:cNvSpPr>
          <p:nvPr>
            <p:ph type="pic" sz="quarter" idx="27"/>
          </p:nvPr>
        </p:nvSpPr>
        <p:spPr>
          <a:xfrm>
            <a:off x="2616200" y="17335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26" name="Picture Placeholder 21"/>
          <p:cNvSpPr>
            <a:spLocks noGrp="1"/>
          </p:cNvSpPr>
          <p:nvPr>
            <p:ph type="pic" sz="quarter" idx="29"/>
          </p:nvPr>
        </p:nvSpPr>
        <p:spPr>
          <a:xfrm>
            <a:off x="5232400" y="17335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 dirty="0"/>
          </a:p>
        </p:txBody>
      </p:sp>
      <p:sp>
        <p:nvSpPr>
          <p:cNvPr id="28" name="Picture Placeholder 21"/>
          <p:cNvSpPr>
            <a:spLocks noGrp="1"/>
          </p:cNvSpPr>
          <p:nvPr>
            <p:ph type="pic" sz="quarter" idx="31"/>
          </p:nvPr>
        </p:nvSpPr>
        <p:spPr>
          <a:xfrm>
            <a:off x="7848600" y="17335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0" name="Picture Placeholder 21"/>
          <p:cNvSpPr>
            <a:spLocks noGrp="1"/>
          </p:cNvSpPr>
          <p:nvPr>
            <p:ph type="pic" sz="quarter" idx="33"/>
          </p:nvPr>
        </p:nvSpPr>
        <p:spPr>
          <a:xfrm>
            <a:off x="1308100" y="29569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2" name="Picture Placeholder 21"/>
          <p:cNvSpPr>
            <a:spLocks noGrp="1"/>
          </p:cNvSpPr>
          <p:nvPr>
            <p:ph type="pic" sz="quarter" idx="35"/>
          </p:nvPr>
        </p:nvSpPr>
        <p:spPr>
          <a:xfrm>
            <a:off x="3924300" y="29569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34" name="Picture Placeholder 21"/>
          <p:cNvSpPr>
            <a:spLocks noGrp="1"/>
          </p:cNvSpPr>
          <p:nvPr>
            <p:ph type="pic" sz="quarter" idx="37"/>
          </p:nvPr>
        </p:nvSpPr>
        <p:spPr>
          <a:xfrm>
            <a:off x="6540500" y="2956950"/>
            <a:ext cx="1295400" cy="12234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Roboto Light"/>
                <a:ea typeface="Roboto Light"/>
                <a:cs typeface="Roboto Light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411019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428750"/>
            <a:ext cx="8001000" cy="3124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57750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r>
              <a:rPr lang="en-US" dirty="0"/>
              <a:t>Copyright © 2018 </a:t>
            </a:r>
            <a:r>
              <a:rPr lang="en-US" dirty="0" err="1"/>
              <a:t>Mitra</a:t>
            </a:r>
            <a:r>
              <a:rPr lang="en-US" dirty="0"/>
              <a:t> Innovation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90855" y="4857750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Roboto Light" panose="02000000000000000000" pitchFamily="2" charset="0"/>
                <a:ea typeface="Roboto Light" panose="02000000000000000000" pitchFamily="2" charset="0"/>
              </a:defRPr>
            </a:lvl1pPr>
          </a:lstStyle>
          <a:p>
            <a:fld id="{9B019B7B-C663-4A61-BC56-3AD2B9D88EFB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 descr="Mitrai logo.png"/>
          <p:cNvPicPr>
            <a:picLocks noChangeAspect="1"/>
          </p:cNvPicPr>
          <p:nvPr userDrawn="1"/>
        </p:nvPicPr>
        <p:blipFill>
          <a:blip r:embed="rId7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0" y="133350"/>
            <a:ext cx="982824" cy="38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33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696" r:id="rId3"/>
    <p:sldLayoutId id="2147483743" r:id="rId4"/>
    <p:sldLayoutId id="2147483706" r:id="rId5"/>
    <p:sldLayoutId id="2147483734" r:id="rId6"/>
    <p:sldLayoutId id="2147483712" r:id="rId7"/>
    <p:sldLayoutId id="2147483725" r:id="rId8"/>
    <p:sldLayoutId id="2147483711" r:id="rId9"/>
    <p:sldLayoutId id="2147483736" r:id="rId10"/>
    <p:sldLayoutId id="2147483710" r:id="rId11"/>
    <p:sldLayoutId id="2147483709" r:id="rId12"/>
    <p:sldLayoutId id="2147483730" r:id="rId13"/>
    <p:sldLayoutId id="2147483722" r:id="rId14"/>
    <p:sldLayoutId id="2147483724" r:id="rId15"/>
    <p:sldLayoutId id="2147483717" r:id="rId16"/>
    <p:sldLayoutId id="2147483707" r:id="rId17"/>
    <p:sldLayoutId id="2147483726" r:id="rId18"/>
    <p:sldLayoutId id="2147483731" r:id="rId19"/>
    <p:sldLayoutId id="2147483727" r:id="rId20"/>
    <p:sldLayoutId id="2147483728" r:id="rId21"/>
    <p:sldLayoutId id="2147483708" r:id="rId22"/>
    <p:sldLayoutId id="2147483649" r:id="rId23"/>
    <p:sldLayoutId id="2147483650" r:id="rId24"/>
    <p:sldLayoutId id="2147483721" r:id="rId25"/>
    <p:sldLayoutId id="2147483704" r:id="rId26"/>
    <p:sldLayoutId id="2147483716" r:id="rId27"/>
    <p:sldLayoutId id="2147483729" r:id="rId28"/>
    <p:sldLayoutId id="2147483698" r:id="rId29"/>
    <p:sldLayoutId id="2147483679" r:id="rId30"/>
    <p:sldLayoutId id="2147483688" r:id="rId31"/>
    <p:sldLayoutId id="2147483703" r:id="rId32"/>
    <p:sldLayoutId id="2147483715" r:id="rId33"/>
    <p:sldLayoutId id="2147483718" r:id="rId34"/>
    <p:sldLayoutId id="2147483686" r:id="rId35"/>
    <p:sldLayoutId id="2147483684" r:id="rId36"/>
    <p:sldLayoutId id="2147483683" r:id="rId37"/>
    <p:sldLayoutId id="2147483682" r:id="rId38"/>
    <p:sldLayoutId id="2147483680" r:id="rId39"/>
    <p:sldLayoutId id="2147483681" r:id="rId40"/>
    <p:sldLayoutId id="2147483705" r:id="rId41"/>
    <p:sldLayoutId id="2147483740" r:id="rId42"/>
    <p:sldLayoutId id="2147483677" r:id="rId43"/>
    <p:sldLayoutId id="2147483672" r:id="rId44"/>
    <p:sldLayoutId id="2147483720" r:id="rId45"/>
    <p:sldLayoutId id="2147483697" r:id="rId46"/>
    <p:sldLayoutId id="2147483694" r:id="rId47"/>
    <p:sldLayoutId id="2147483671" r:id="rId48"/>
    <p:sldLayoutId id="2147483669" r:id="rId49"/>
    <p:sldLayoutId id="2147483714" r:id="rId50"/>
    <p:sldLayoutId id="2147483737" r:id="rId51"/>
    <p:sldLayoutId id="2147483667" r:id="rId52"/>
    <p:sldLayoutId id="2147483701" r:id="rId53"/>
    <p:sldLayoutId id="2147483693" r:id="rId54"/>
    <p:sldLayoutId id="2147483665" r:id="rId55"/>
    <p:sldLayoutId id="2147483732" r:id="rId56"/>
    <p:sldLayoutId id="2147483719" r:id="rId57"/>
    <p:sldLayoutId id="2147483664" r:id="rId58"/>
    <p:sldLayoutId id="2147483700" r:id="rId59"/>
    <p:sldLayoutId id="2147483733" r:id="rId60"/>
    <p:sldLayoutId id="2147483713" r:id="rId61"/>
    <p:sldLayoutId id="2147483735" r:id="rId62"/>
    <p:sldLayoutId id="2147483738" r:id="rId63"/>
    <p:sldLayoutId id="2147483660" r:id="rId64"/>
    <p:sldLayoutId id="2147483651" r:id="rId65"/>
    <p:sldLayoutId id="2147483652" r:id="rId66"/>
    <p:sldLayoutId id="2147483653" r:id="rId67"/>
    <p:sldLayoutId id="2147483654" r:id="rId68"/>
    <p:sldLayoutId id="2147483695" r:id="rId69"/>
    <p:sldLayoutId id="2147483655" r:id="rId70"/>
    <p:sldLayoutId id="2147483739" r:id="rId71"/>
  </p:sldLayoutIdLst>
  <p:transition spd="slow">
    <p:push dir="u"/>
  </p:transition>
  <p:hf hdr="0" dt="0"/>
  <p:txStyles>
    <p:titleStyle>
      <a:lvl1pPr algn="l" defTabSz="914400" rtl="0" eaLnBrk="1" latinLnBrk="0" hangingPunct="1">
        <a:spcBef>
          <a:spcPct val="0"/>
        </a:spcBef>
        <a:buNone/>
        <a:defRPr sz="2600" b="0" i="0" kern="1200" spc="-150">
          <a:gradFill flip="none" rotWithShape="1">
            <a:gsLst>
              <a:gs pos="0">
                <a:schemeClr val="accent1"/>
              </a:gs>
              <a:gs pos="100000">
                <a:schemeClr val="accent4"/>
              </a:gs>
              <a:gs pos="45000">
                <a:schemeClr val="accent2"/>
              </a:gs>
              <a:gs pos="68000">
                <a:schemeClr val="accent3"/>
              </a:gs>
            </a:gsLst>
            <a:lin ang="0" scaled="1"/>
            <a:tileRect/>
          </a:gradFill>
          <a:latin typeface="Roboto Slab Regular" pitchFamily="2" charset="0"/>
          <a:ea typeface="Roboto Light"/>
          <a:cs typeface="Roboto Slab Regular" pitchFamily="2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>
              <a:lumMod val="50000"/>
              <a:lumOff val="50000"/>
            </a:schemeClr>
          </a:solidFill>
          <a:latin typeface="Roboto Light"/>
          <a:ea typeface="+mn-ea"/>
          <a:cs typeface="Roboto Light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chemeClr val="tx1">
              <a:lumMod val="50000"/>
              <a:lumOff val="50000"/>
            </a:schemeClr>
          </a:solidFill>
          <a:latin typeface="Roboto Light"/>
          <a:ea typeface="+mn-ea"/>
          <a:cs typeface="Roboto Light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chemeClr val="tx1">
              <a:lumMod val="50000"/>
              <a:lumOff val="50000"/>
            </a:schemeClr>
          </a:solidFill>
          <a:latin typeface="Roboto Light"/>
          <a:ea typeface="+mn-ea"/>
          <a:cs typeface="Roboto Light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050" kern="1200">
          <a:solidFill>
            <a:schemeClr val="tx1">
              <a:lumMod val="50000"/>
              <a:lumOff val="50000"/>
            </a:schemeClr>
          </a:solidFill>
          <a:latin typeface="Roboto Light"/>
          <a:ea typeface="+mn-ea"/>
          <a:cs typeface="Roboto Light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050" kern="1200">
          <a:solidFill>
            <a:schemeClr val="tx1">
              <a:lumMod val="50000"/>
              <a:lumOff val="50000"/>
            </a:schemeClr>
          </a:solidFill>
          <a:latin typeface="Roboto Light"/>
          <a:ea typeface="+mn-ea"/>
          <a:cs typeface="Roboto Light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mailto:mahasen@gmail.com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8.xml"/><Relationship Id="rId4" Type="http://schemas.openxmlformats.org/officeDocument/2006/relationships/hyperlink" Target="https://github.com/mahasenb/WhiteBoxTestingSample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4"/>
          </p:nvPr>
        </p:nvSpPr>
        <p:spPr>
          <a:xfrm>
            <a:off x="0" y="2112248"/>
            <a:ext cx="9144000" cy="381000"/>
          </a:xfrm>
        </p:spPr>
        <p:txBody>
          <a:bodyPr/>
          <a:lstStyle/>
          <a:p>
            <a:pPr algn="ctr"/>
            <a:r>
              <a:rPr lang="en-US" dirty="0"/>
              <a:t>Use of control flow graphs for optimum test coverage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895350"/>
            <a:ext cx="92202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Roboto Black"/>
                <a:cs typeface="Roboto Black"/>
              </a:rPr>
              <a:t>White-box Testing</a:t>
            </a:r>
          </a:p>
        </p:txBody>
      </p:sp>
    </p:spTree>
    <p:extLst>
      <p:ext uri="{BB962C8B-B14F-4D97-AF65-F5344CB8AC3E}">
        <p14:creationId xmlns:p14="http://schemas.microsoft.com/office/powerpoint/2010/main" val="235557280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FF4B90-0A71-4E56-8CBD-53FD22D198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200" dirty="0"/>
              <a:t>Developer, Quality Engineer and Product Owner discuss the user stories using examples</a:t>
            </a:r>
          </a:p>
          <a:p>
            <a:pPr lvl="1"/>
            <a:r>
              <a:rPr lang="en-US" sz="2400" dirty="0"/>
              <a:t>These examples help everyone understand how the business flow should happen</a:t>
            </a:r>
          </a:p>
          <a:p>
            <a:pPr lvl="1"/>
            <a:r>
              <a:rPr lang="en-US" sz="2400" dirty="0"/>
              <a:t>Developers use these examples to structure their approach</a:t>
            </a:r>
          </a:p>
          <a:p>
            <a:pPr lvl="1"/>
            <a:r>
              <a:rPr lang="en-US" sz="2400" dirty="0" err="1"/>
              <a:t>Qes</a:t>
            </a:r>
            <a:r>
              <a:rPr lang="en-US" sz="2400" dirty="0"/>
              <a:t> use these examples to distill test cases</a:t>
            </a:r>
          </a:p>
          <a:p>
            <a:pPr lvl="1"/>
            <a:r>
              <a:rPr lang="en-US" sz="2400" dirty="0"/>
              <a:t>What if we go a step further?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1EEECB4-23ED-4366-8AAF-BB73CE151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</p:spPr>
        <p:txBody>
          <a:bodyPr>
            <a:normAutofit/>
          </a:bodyPr>
          <a:lstStyle/>
          <a:p>
            <a:r>
              <a:rPr lang="en-US" dirty="0"/>
              <a:t>Discuss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2502C-2988-45BF-B9FF-B20C062DF3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2018 Mitra Innovation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8D463-53CE-4284-BB18-D8CC167FB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B019B7B-C663-4A61-BC56-3AD2B9D88EFB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29166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FF4B90-0A71-4E56-8CBD-53FD22D198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/>
          </a:bodyPr>
          <a:lstStyle/>
          <a:p>
            <a:r>
              <a:rPr lang="en-US" sz="2200" dirty="0"/>
              <a:t>At the ATDD discussion, Product Owner, Developer and Quality Engineer draws a control flow diagram - on paper or on a white board - to understand how the functionality is implemented.</a:t>
            </a:r>
          </a:p>
          <a:p>
            <a:r>
              <a:rPr lang="en-US" sz="2200" dirty="0"/>
              <a:t>QE will determine the test cases for optimal coverage of the control flow - which ensures optimal coverage of both functionality and code</a:t>
            </a:r>
          </a:p>
          <a:p>
            <a:r>
              <a:rPr lang="en-US" sz="2200" dirty="0"/>
              <a:t>Dev will update both QE and PO should anything go different, so that they could update the test cases accordingly</a:t>
            </a:r>
            <a:endParaRPr lang="en-US" sz="24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1EEECB4-23ED-4366-8AAF-BB73CE151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</p:spPr>
        <p:txBody>
          <a:bodyPr>
            <a:normAutofit/>
          </a:bodyPr>
          <a:lstStyle/>
          <a:p>
            <a:r>
              <a:rPr lang="en-US" dirty="0"/>
              <a:t>The control flow graph for collaboration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2502C-2988-45BF-B9FF-B20C062DF3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2018 Mitra Innovation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8D463-53CE-4284-BB18-D8CC167FB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B019B7B-C663-4A61-BC56-3AD2B9D88EFB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245878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48EBA4A-EAE6-44C8-B59F-86450BC80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14350"/>
            <a:ext cx="7620000" cy="781050"/>
          </a:xfrm>
        </p:spPr>
        <p:txBody>
          <a:bodyPr>
            <a:normAutofit/>
          </a:bodyPr>
          <a:lstStyle/>
          <a:p>
            <a:r>
              <a:rPr lang="en-US" dirty="0"/>
              <a:t>Back to our example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542B06-ADD6-469B-AC0B-B5771D684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2018 Mitra Innovation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A6A88-F3EC-4E60-B7DA-81DCC8B533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B019B7B-C663-4A61-BC56-3AD2B9D88EFB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0A6A39-1B2A-41DB-9068-E2DA6B1B87FA}"/>
              </a:ext>
            </a:extLst>
          </p:cNvPr>
          <p:cNvSpPr/>
          <p:nvPr/>
        </p:nvSpPr>
        <p:spPr>
          <a:xfrm>
            <a:off x="1219200" y="1809750"/>
            <a:ext cx="914400" cy="542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Male</a:t>
            </a:r>
          </a:p>
          <a:p>
            <a:pPr algn="ctr"/>
            <a:r>
              <a:rPr lang="en-US" sz="1200" dirty="0"/>
              <a:t>+ 0.01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47F47F3-3117-492D-B0BF-6FA154BFAE04}"/>
              </a:ext>
            </a:extLst>
          </p:cNvPr>
          <p:cNvSpPr/>
          <p:nvPr/>
        </p:nvSpPr>
        <p:spPr>
          <a:xfrm>
            <a:off x="1219200" y="3409950"/>
            <a:ext cx="914400" cy="5429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Female</a:t>
            </a:r>
            <a:br>
              <a:rPr lang="en-US" sz="1200" dirty="0"/>
            </a:br>
            <a:r>
              <a:rPr lang="en-US" sz="1200" dirty="0"/>
              <a:t>+ 0.02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5860E5B-4BD4-4154-855A-D3902FA0ACEE}"/>
              </a:ext>
            </a:extLst>
          </p:cNvPr>
          <p:cNvSpPr/>
          <p:nvPr/>
        </p:nvSpPr>
        <p:spPr>
          <a:xfrm>
            <a:off x="457200" y="2662518"/>
            <a:ext cx="304800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0</a:t>
            </a:r>
          </a:p>
        </p:txBody>
      </p: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20B98FA0-1BCB-441F-AB45-5FA7A128E241}"/>
              </a:ext>
            </a:extLst>
          </p:cNvPr>
          <p:cNvCxnSpPr>
            <a:cxnSpLocks/>
            <a:stCxn id="9" idx="0"/>
            <a:endCxn id="7" idx="1"/>
          </p:cNvCxnSpPr>
          <p:nvPr/>
        </p:nvCxnSpPr>
        <p:spPr>
          <a:xfrm rot="5400000" flipH="1" flipV="1">
            <a:off x="623748" y="2067066"/>
            <a:ext cx="581305" cy="60960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FF2B5EF4-FFF2-40B4-BE49-F238E27FC236}">
                <a16:creationId xmlns:a16="http://schemas.microsoft.com/office/drawing/2014/main" id="{5A0BA0AF-40FF-487D-89E6-4DF53E7096FE}"/>
              </a:ext>
            </a:extLst>
          </p:cNvPr>
          <p:cNvCxnSpPr>
            <a:cxnSpLocks/>
            <a:stCxn id="9" idx="4"/>
            <a:endCxn id="8" idx="1"/>
          </p:cNvCxnSpPr>
          <p:nvPr/>
        </p:nvCxnSpPr>
        <p:spPr>
          <a:xfrm rot="16200000" flipH="1">
            <a:off x="557353" y="3019565"/>
            <a:ext cx="714094" cy="60960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9E9427C9-EF01-4A8B-9AC1-F5BCFC2D2945}"/>
              </a:ext>
            </a:extLst>
          </p:cNvPr>
          <p:cNvSpPr/>
          <p:nvPr/>
        </p:nvSpPr>
        <p:spPr>
          <a:xfrm rot="5400000">
            <a:off x="2697816" y="2631609"/>
            <a:ext cx="457200" cy="36643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E0882221-048F-4A33-9A63-EA3DFF2DA09E}"/>
              </a:ext>
            </a:extLst>
          </p:cNvPr>
          <p:cNvCxnSpPr>
            <a:cxnSpLocks/>
            <a:stCxn id="7" idx="3"/>
            <a:endCxn id="16" idx="3"/>
          </p:cNvCxnSpPr>
          <p:nvPr/>
        </p:nvCxnSpPr>
        <p:spPr>
          <a:xfrm>
            <a:off x="2133600" y="2081213"/>
            <a:ext cx="609600" cy="73361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or: Elbow 19">
            <a:extLst>
              <a:ext uri="{FF2B5EF4-FFF2-40B4-BE49-F238E27FC236}">
                <a16:creationId xmlns:a16="http://schemas.microsoft.com/office/drawing/2014/main" id="{E6564FA8-5427-4C31-98E0-85A9EC576CF5}"/>
              </a:ext>
            </a:extLst>
          </p:cNvPr>
          <p:cNvCxnSpPr>
            <a:cxnSpLocks/>
            <a:stCxn id="8" idx="3"/>
            <a:endCxn id="16" idx="3"/>
          </p:cNvCxnSpPr>
          <p:nvPr/>
        </p:nvCxnSpPr>
        <p:spPr>
          <a:xfrm flipV="1">
            <a:off x="2133600" y="2814825"/>
            <a:ext cx="609600" cy="86658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394691F6-E69B-4EE6-8A3C-9A87D404640B}"/>
              </a:ext>
            </a:extLst>
          </p:cNvPr>
          <p:cNvSpPr/>
          <p:nvPr/>
        </p:nvSpPr>
        <p:spPr>
          <a:xfrm>
            <a:off x="3657600" y="1440143"/>
            <a:ext cx="1243852" cy="466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&lt; 20</a:t>
            </a:r>
            <a:br>
              <a:rPr lang="en-US" sz="1200" dirty="0"/>
            </a:br>
            <a:r>
              <a:rPr lang="en-US" sz="1200" dirty="0"/>
              <a:t>+ 0.01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76B0F98-C7D2-4959-99D6-B28BEB983E54}"/>
              </a:ext>
            </a:extLst>
          </p:cNvPr>
          <p:cNvSpPr/>
          <p:nvPr/>
        </p:nvSpPr>
        <p:spPr>
          <a:xfrm>
            <a:off x="3645273" y="2217831"/>
            <a:ext cx="1243853" cy="466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21 - 40</a:t>
            </a:r>
            <a:br>
              <a:rPr lang="en-US" sz="1200" dirty="0"/>
            </a:br>
            <a:r>
              <a:rPr lang="en-US" sz="1200" dirty="0"/>
              <a:t>+ 0.03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8BCE18B-C3BD-4BAD-BA23-88BE765AA478}"/>
              </a:ext>
            </a:extLst>
          </p:cNvPr>
          <p:cNvSpPr/>
          <p:nvPr/>
        </p:nvSpPr>
        <p:spPr>
          <a:xfrm>
            <a:off x="3645272" y="2998508"/>
            <a:ext cx="1243853" cy="466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41 - 60</a:t>
            </a:r>
            <a:br>
              <a:rPr lang="en-US" sz="1200" dirty="0"/>
            </a:br>
            <a:r>
              <a:rPr lang="en-US" sz="1200" dirty="0"/>
              <a:t>+ 0.05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96EFAB1-575B-46F9-9621-B43C1CD06F4A}"/>
              </a:ext>
            </a:extLst>
          </p:cNvPr>
          <p:cNvSpPr/>
          <p:nvPr/>
        </p:nvSpPr>
        <p:spPr>
          <a:xfrm>
            <a:off x="3645271" y="3781425"/>
            <a:ext cx="1243853" cy="4667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60 &lt;</a:t>
            </a:r>
            <a:br>
              <a:rPr lang="en-US" sz="1200" dirty="0"/>
            </a:br>
            <a:r>
              <a:rPr lang="en-US" sz="1200" dirty="0"/>
              <a:t>+ 0.08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F78334D8-66B5-49C8-9ED4-F448F977A84A}"/>
              </a:ext>
            </a:extLst>
          </p:cNvPr>
          <p:cNvCxnSpPr>
            <a:stCxn id="16" idx="0"/>
            <a:endCxn id="25" idx="1"/>
          </p:cNvCxnSpPr>
          <p:nvPr/>
        </p:nvCxnSpPr>
        <p:spPr>
          <a:xfrm flipV="1">
            <a:off x="3109632" y="1673506"/>
            <a:ext cx="547968" cy="11413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7EA0A852-1A50-4B64-857F-8839A8F9BAA8}"/>
              </a:ext>
            </a:extLst>
          </p:cNvPr>
          <p:cNvCxnSpPr>
            <a:stCxn id="16" idx="0"/>
            <a:endCxn id="26" idx="1"/>
          </p:cNvCxnSpPr>
          <p:nvPr/>
        </p:nvCxnSpPr>
        <p:spPr>
          <a:xfrm flipV="1">
            <a:off x="3109632" y="2451194"/>
            <a:ext cx="535641" cy="36363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ctor: Elbow 33">
            <a:extLst>
              <a:ext uri="{FF2B5EF4-FFF2-40B4-BE49-F238E27FC236}">
                <a16:creationId xmlns:a16="http://schemas.microsoft.com/office/drawing/2014/main" id="{3E4B549A-DCB6-4D0C-9226-D974BD095FCD}"/>
              </a:ext>
            </a:extLst>
          </p:cNvPr>
          <p:cNvCxnSpPr>
            <a:stCxn id="16" idx="0"/>
            <a:endCxn id="27" idx="1"/>
          </p:cNvCxnSpPr>
          <p:nvPr/>
        </p:nvCxnSpPr>
        <p:spPr>
          <a:xfrm>
            <a:off x="3109632" y="2814825"/>
            <a:ext cx="535640" cy="41704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1D5C7222-C899-493D-ACBA-07E8F10C5A8A}"/>
              </a:ext>
            </a:extLst>
          </p:cNvPr>
          <p:cNvCxnSpPr>
            <a:stCxn id="16" idx="0"/>
            <a:endCxn id="28" idx="1"/>
          </p:cNvCxnSpPr>
          <p:nvPr/>
        </p:nvCxnSpPr>
        <p:spPr>
          <a:xfrm>
            <a:off x="3109632" y="2814825"/>
            <a:ext cx="535639" cy="119996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Isosceles Triangle 36">
            <a:extLst>
              <a:ext uri="{FF2B5EF4-FFF2-40B4-BE49-F238E27FC236}">
                <a16:creationId xmlns:a16="http://schemas.microsoft.com/office/drawing/2014/main" id="{047F45FE-A5FF-407F-92C6-84B9D3BF5B6A}"/>
              </a:ext>
            </a:extLst>
          </p:cNvPr>
          <p:cNvSpPr/>
          <p:nvPr/>
        </p:nvSpPr>
        <p:spPr>
          <a:xfrm rot="5400000">
            <a:off x="5379382" y="2617134"/>
            <a:ext cx="457200" cy="36643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06B249D1-9CA6-4AAB-AFD8-10D6E9DB77DB}"/>
              </a:ext>
            </a:extLst>
          </p:cNvPr>
          <p:cNvCxnSpPr>
            <a:stCxn id="25" idx="3"/>
            <a:endCxn id="37" idx="3"/>
          </p:cNvCxnSpPr>
          <p:nvPr/>
        </p:nvCxnSpPr>
        <p:spPr>
          <a:xfrm>
            <a:off x="4901452" y="1673506"/>
            <a:ext cx="523314" cy="112684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7398A348-95F3-48E7-B3B7-D2B190068AAF}"/>
              </a:ext>
            </a:extLst>
          </p:cNvPr>
          <p:cNvCxnSpPr>
            <a:stCxn id="26" idx="3"/>
            <a:endCxn id="37" idx="3"/>
          </p:cNvCxnSpPr>
          <p:nvPr/>
        </p:nvCxnSpPr>
        <p:spPr>
          <a:xfrm>
            <a:off x="4889126" y="2451194"/>
            <a:ext cx="535640" cy="34915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or: Elbow 42">
            <a:extLst>
              <a:ext uri="{FF2B5EF4-FFF2-40B4-BE49-F238E27FC236}">
                <a16:creationId xmlns:a16="http://schemas.microsoft.com/office/drawing/2014/main" id="{A01333A5-6425-4C50-97D4-46F3FE3ABD5A}"/>
              </a:ext>
            </a:extLst>
          </p:cNvPr>
          <p:cNvCxnSpPr>
            <a:stCxn id="27" idx="3"/>
            <a:endCxn id="37" idx="3"/>
          </p:cNvCxnSpPr>
          <p:nvPr/>
        </p:nvCxnSpPr>
        <p:spPr>
          <a:xfrm flipV="1">
            <a:off x="4889125" y="2800350"/>
            <a:ext cx="535641" cy="43152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or: Elbow 44">
            <a:extLst>
              <a:ext uri="{FF2B5EF4-FFF2-40B4-BE49-F238E27FC236}">
                <a16:creationId xmlns:a16="http://schemas.microsoft.com/office/drawing/2014/main" id="{2661CEE5-481A-42BC-A505-72C50A416470}"/>
              </a:ext>
            </a:extLst>
          </p:cNvPr>
          <p:cNvCxnSpPr>
            <a:stCxn id="28" idx="3"/>
            <a:endCxn id="37" idx="3"/>
          </p:cNvCxnSpPr>
          <p:nvPr/>
        </p:nvCxnSpPr>
        <p:spPr>
          <a:xfrm flipV="1">
            <a:off x="4889124" y="2800350"/>
            <a:ext cx="535642" cy="121443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935A6305-5783-4E57-8F09-FC02839E1EC9}"/>
              </a:ext>
            </a:extLst>
          </p:cNvPr>
          <p:cNvSpPr/>
          <p:nvPr/>
        </p:nvSpPr>
        <p:spPr>
          <a:xfrm>
            <a:off x="6262200" y="1437571"/>
            <a:ext cx="1423149" cy="773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Central / Western/ Southern</a:t>
            </a:r>
            <a:br>
              <a:rPr lang="en-US" sz="1200" dirty="0"/>
            </a:br>
            <a:r>
              <a:rPr lang="en-US" sz="1200" dirty="0"/>
              <a:t>+ 0.01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DD681FE-FCA1-4A8E-9CEE-8B21232C89DD}"/>
              </a:ext>
            </a:extLst>
          </p:cNvPr>
          <p:cNvSpPr/>
          <p:nvPr/>
        </p:nvSpPr>
        <p:spPr>
          <a:xfrm>
            <a:off x="6273051" y="2415730"/>
            <a:ext cx="1423149" cy="773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/>
              <a:t>Sabaragamuwa</a:t>
            </a:r>
            <a:r>
              <a:rPr lang="en-US" sz="1200" dirty="0"/>
              <a:t> / </a:t>
            </a:r>
            <a:r>
              <a:rPr lang="en-US" sz="1200" dirty="0" err="1"/>
              <a:t>Uva</a:t>
            </a:r>
            <a:r>
              <a:rPr lang="en-US" sz="1200" dirty="0"/>
              <a:t> / North Central / North Western</a:t>
            </a:r>
            <a:br>
              <a:rPr lang="en-US" sz="1200" dirty="0"/>
            </a:br>
            <a:r>
              <a:rPr lang="en-US" sz="1200" dirty="0"/>
              <a:t>+ 0.02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4BDCBCB-E725-490C-83AA-2AB9EB7D7BA3}"/>
              </a:ext>
            </a:extLst>
          </p:cNvPr>
          <p:cNvSpPr/>
          <p:nvPr/>
        </p:nvSpPr>
        <p:spPr>
          <a:xfrm>
            <a:off x="6261437" y="3396737"/>
            <a:ext cx="1423149" cy="7734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Eastern / Northern</a:t>
            </a:r>
            <a:br>
              <a:rPr lang="en-US" sz="1200" dirty="0"/>
            </a:br>
            <a:r>
              <a:rPr lang="en-US" sz="1200" dirty="0"/>
              <a:t>+ 0.03</a:t>
            </a:r>
          </a:p>
        </p:txBody>
      </p:sp>
      <p:cxnSp>
        <p:nvCxnSpPr>
          <p:cNvPr id="50" name="Connector: Elbow 49">
            <a:extLst>
              <a:ext uri="{FF2B5EF4-FFF2-40B4-BE49-F238E27FC236}">
                <a16:creationId xmlns:a16="http://schemas.microsoft.com/office/drawing/2014/main" id="{C449FCDE-2760-468C-9AC9-15EFCFEBCD15}"/>
              </a:ext>
            </a:extLst>
          </p:cNvPr>
          <p:cNvCxnSpPr>
            <a:cxnSpLocks/>
            <a:stCxn id="37" idx="0"/>
            <a:endCxn id="46" idx="1"/>
          </p:cNvCxnSpPr>
          <p:nvPr/>
        </p:nvCxnSpPr>
        <p:spPr>
          <a:xfrm flipV="1">
            <a:off x="5791198" y="1824290"/>
            <a:ext cx="471002" cy="97606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nector: Elbow 51">
            <a:extLst>
              <a:ext uri="{FF2B5EF4-FFF2-40B4-BE49-F238E27FC236}">
                <a16:creationId xmlns:a16="http://schemas.microsoft.com/office/drawing/2014/main" id="{708DD9EE-E312-460C-9B52-BE967DD4F97C}"/>
              </a:ext>
            </a:extLst>
          </p:cNvPr>
          <p:cNvCxnSpPr>
            <a:cxnSpLocks/>
            <a:stCxn id="37" idx="0"/>
            <a:endCxn id="47" idx="1"/>
          </p:cNvCxnSpPr>
          <p:nvPr/>
        </p:nvCxnSpPr>
        <p:spPr>
          <a:xfrm>
            <a:off x="5791198" y="2800350"/>
            <a:ext cx="481853" cy="20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Connector: Elbow 53">
            <a:extLst>
              <a:ext uri="{FF2B5EF4-FFF2-40B4-BE49-F238E27FC236}">
                <a16:creationId xmlns:a16="http://schemas.microsoft.com/office/drawing/2014/main" id="{4E60D6DC-2E77-4C0C-9543-9E6E8247AC4D}"/>
              </a:ext>
            </a:extLst>
          </p:cNvPr>
          <p:cNvCxnSpPr>
            <a:cxnSpLocks/>
            <a:stCxn id="37" idx="0"/>
            <a:endCxn id="48" idx="1"/>
          </p:cNvCxnSpPr>
          <p:nvPr/>
        </p:nvCxnSpPr>
        <p:spPr>
          <a:xfrm>
            <a:off x="5791198" y="2800350"/>
            <a:ext cx="470239" cy="98310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FB2C7694-DA3A-4381-BF44-BB8884EF44E8}"/>
              </a:ext>
            </a:extLst>
          </p:cNvPr>
          <p:cNvSpPr/>
          <p:nvPr/>
        </p:nvSpPr>
        <p:spPr>
          <a:xfrm>
            <a:off x="8229601" y="2662518"/>
            <a:ext cx="304800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0</a:t>
            </a:r>
          </a:p>
        </p:txBody>
      </p:sp>
      <p:cxnSp>
        <p:nvCxnSpPr>
          <p:cNvPr id="72" name="Connector: Elbow 71">
            <a:extLst>
              <a:ext uri="{FF2B5EF4-FFF2-40B4-BE49-F238E27FC236}">
                <a16:creationId xmlns:a16="http://schemas.microsoft.com/office/drawing/2014/main" id="{5A1086E2-B4A7-4213-8850-D20AF794DBBE}"/>
              </a:ext>
            </a:extLst>
          </p:cNvPr>
          <p:cNvCxnSpPr>
            <a:stCxn id="46" idx="3"/>
            <a:endCxn id="70" idx="2"/>
          </p:cNvCxnSpPr>
          <p:nvPr/>
        </p:nvCxnSpPr>
        <p:spPr>
          <a:xfrm>
            <a:off x="7685349" y="1824290"/>
            <a:ext cx="544252" cy="99062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nector: Elbow 73">
            <a:extLst>
              <a:ext uri="{FF2B5EF4-FFF2-40B4-BE49-F238E27FC236}">
                <a16:creationId xmlns:a16="http://schemas.microsoft.com/office/drawing/2014/main" id="{C0529D36-4872-4CC6-822E-F43E1FD0A9BD}"/>
              </a:ext>
            </a:extLst>
          </p:cNvPr>
          <p:cNvCxnSpPr>
            <a:stCxn id="47" idx="3"/>
            <a:endCxn id="70" idx="2"/>
          </p:cNvCxnSpPr>
          <p:nvPr/>
        </p:nvCxnSpPr>
        <p:spPr>
          <a:xfrm>
            <a:off x="7696200" y="2802449"/>
            <a:ext cx="533401" cy="1246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2881F9FC-757E-456C-B9ED-4EEEEA68AD60}"/>
              </a:ext>
            </a:extLst>
          </p:cNvPr>
          <p:cNvCxnSpPr>
            <a:stCxn id="48" idx="3"/>
            <a:endCxn id="70" idx="2"/>
          </p:cNvCxnSpPr>
          <p:nvPr/>
        </p:nvCxnSpPr>
        <p:spPr>
          <a:xfrm flipV="1">
            <a:off x="7684586" y="2814918"/>
            <a:ext cx="545015" cy="96853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1081734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616" y="0"/>
            <a:ext cx="8182719" cy="51435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587337F-F852-4757-870C-E6D30EFC8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4026" y="1532747"/>
            <a:ext cx="4578895" cy="152329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60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Demostration</a:t>
            </a:r>
            <a:endParaRPr lang="en-US" sz="6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ED6A0E-043F-4D8B-AC63-0DFD4AE5F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4245" y="4667776"/>
            <a:ext cx="2874153" cy="2355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Copyright © 2018 Mitra Innovation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886515-3840-44DC-947A-04D1F5072C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19447" y="4667776"/>
            <a:ext cx="428046" cy="2355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B019B7B-C663-4A61-BC56-3AD2B9D88EFB}" type="slidenum">
              <a:rPr lang="en-US">
                <a:solidFill>
                  <a:srgbClr val="898989"/>
                </a:solidFill>
                <a:latin typeface="+mn-lt"/>
                <a:ea typeface="+mn-ea"/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rgbClr val="898989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19283848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6197D16-FE75-4A0E-A0C9-28C0F04A43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177665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A8FCEC6-4B30-4FF2-8B32-504BEAEA3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9820"/>
          <a:stretch>
            <a:fillRect/>
          </a:stretch>
        </p:blipFill>
        <p:spPr>
          <a:xfrm>
            <a:off x="0" y="2856507"/>
            <a:ext cx="9144000" cy="2286993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8F484D6-B043-40D8-BAD4-211B96A16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363" y="893847"/>
            <a:ext cx="7516084" cy="223225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9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you!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mahasen@gmail.com</a:t>
            </a: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b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2800" kern="1200" dirty="0">
                <a:solidFill>
                  <a:srgbClr val="FFFFFF"/>
                </a:solidFill>
                <a:latin typeface="+mj-lt"/>
                <a:ea typeface="+mj-ea"/>
                <a:cs typeface="+mj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https://github.com/mahasenb/WhiteBoxTestingSample</a:t>
            </a:r>
            <a:endParaRPr lang="en-US" sz="2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AB6313-F16C-405F-AC45-A738E2254C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04245" y="4667776"/>
            <a:ext cx="4938563" cy="2355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Copyright © 2018 Mitra Innovation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ECCB5F-D38D-4936-ABA3-957A179F31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119447" y="4667776"/>
            <a:ext cx="428046" cy="23555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B019B7B-C663-4A61-BC56-3AD2B9D88EFB}" type="slidenum">
              <a:rPr lang="en-US">
                <a:solidFill>
                  <a:srgbClr val="898989"/>
                </a:solidFill>
                <a:latin typeface="+mn-lt"/>
                <a:ea typeface="+mn-ea"/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rgbClr val="898989"/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87498238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3056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2E479C4-1B84-4C99-A975-57B450730AD1}"/>
              </a:ext>
            </a:extLst>
          </p:cNvPr>
          <p:cNvSpPr/>
          <p:nvPr/>
        </p:nvSpPr>
        <p:spPr>
          <a:xfrm>
            <a:off x="1485901" y="742950"/>
            <a:ext cx="572843" cy="228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6" name="Logo">
            <a:hlinkClick r:id="" action="ppaction://media"/>
            <a:extLst>
              <a:ext uri="{FF2B5EF4-FFF2-40B4-BE49-F238E27FC236}">
                <a16:creationId xmlns:a16="http://schemas.microsoft.com/office/drawing/2014/main" id="{E8452993-4F42-4D2D-A3E7-B7F32E702E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/>
          </a:blip>
          <a:stretch>
            <a:fillRect/>
          </a:stretch>
        </p:blipFill>
        <p:spPr>
          <a:xfrm>
            <a:off x="0" y="0"/>
            <a:ext cx="9103360" cy="5120640"/>
          </a:xfrm>
          <a:prstGeom prst="rect">
            <a:avLst/>
          </a:prstGeom>
        </p:spPr>
      </p:pic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FA50CC0-F482-46C9-8D4B-9AF6579B9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2018 Mitra Innovation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55E9D4-8E1F-4B78-9BF1-D92D2B891E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B019B7B-C663-4A61-BC56-3AD2B9D88EFB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77994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E352520-FAEB-4451-B61A-621595CCB1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Functional Coverage - So it meets the need</a:t>
            </a:r>
          </a:p>
          <a:p>
            <a:r>
              <a:rPr lang="en-US" sz="1800" dirty="0"/>
              <a:t>Code Coverage - So we know there’s nothing fishy lying around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C10DA26-7F19-4C90-A42F-EDD7BAB68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90550"/>
            <a:ext cx="7620000" cy="704850"/>
          </a:xfrm>
        </p:spPr>
        <p:txBody>
          <a:bodyPr/>
          <a:lstStyle/>
          <a:p>
            <a:r>
              <a:rPr lang="en-US" dirty="0"/>
              <a:t>What’s a good KPI for our functional tests?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B667C-1927-4745-90DB-A82823AE4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2018 Mitra Innovation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4FD49-4980-46DB-9C9B-D796C59C25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B019B7B-C663-4A61-BC56-3AD2B9D88EF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29290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C10DA26-7F19-4C90-A42F-EDD7BAB68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90550"/>
            <a:ext cx="7620000" cy="933450"/>
          </a:xfrm>
        </p:spPr>
        <p:txBody>
          <a:bodyPr>
            <a:normAutofit/>
          </a:bodyPr>
          <a:lstStyle/>
          <a:p>
            <a:r>
              <a:rPr lang="en-US" dirty="0"/>
              <a:t>How do we determine the optimal test cases</a:t>
            </a:r>
            <a:br>
              <a:rPr lang="en-US" dirty="0"/>
            </a:br>
            <a:r>
              <a:rPr lang="en-US" dirty="0"/>
              <a:t>for higher coverage?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B667C-1927-4745-90DB-A82823AE4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2018 Mitra Innovation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4FD49-4980-46DB-9C9B-D796C59C25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B019B7B-C663-4A61-BC56-3AD2B9D88EFB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717213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E352520-FAEB-4451-B61A-621595CCB1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3400" y="1657350"/>
            <a:ext cx="8001000" cy="2686050"/>
          </a:xfrm>
        </p:spPr>
        <p:txBody>
          <a:bodyPr>
            <a:normAutofit/>
          </a:bodyPr>
          <a:lstStyle/>
          <a:p>
            <a:r>
              <a:rPr lang="en-US" sz="1800" dirty="0"/>
              <a:t>A web application that calculates insurance risk factor based on</a:t>
            </a:r>
          </a:p>
          <a:p>
            <a:pPr lvl="1"/>
            <a:r>
              <a:rPr lang="en-US" sz="2000" dirty="0"/>
              <a:t>Gender</a:t>
            </a:r>
          </a:p>
          <a:p>
            <a:pPr lvl="1"/>
            <a:r>
              <a:rPr lang="en-US" sz="2000" dirty="0"/>
              <a:t>Age group</a:t>
            </a:r>
          </a:p>
          <a:p>
            <a:pPr lvl="1"/>
            <a:r>
              <a:rPr lang="en-US" sz="2000" dirty="0"/>
              <a:t>Province of residence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C10DA26-7F19-4C90-A42F-EDD7BAB68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90550"/>
            <a:ext cx="7620000" cy="685800"/>
          </a:xfrm>
        </p:spPr>
        <p:txBody>
          <a:bodyPr>
            <a:normAutofit/>
          </a:bodyPr>
          <a:lstStyle/>
          <a:p>
            <a:r>
              <a:rPr lang="en-US" dirty="0"/>
              <a:t>Example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B667C-1927-4745-90DB-A82823AE4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2018 Mitra Innovation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4FD49-4980-46DB-9C9B-D796C59C25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B019B7B-C663-4A61-BC56-3AD2B9D88EFB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59557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C10DA26-7F19-4C90-A42F-EDD7BAB68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90550"/>
            <a:ext cx="7620000" cy="685800"/>
          </a:xfrm>
        </p:spPr>
        <p:txBody>
          <a:bodyPr>
            <a:normAutofit/>
          </a:bodyPr>
          <a:lstStyle/>
          <a:p>
            <a:r>
              <a:rPr lang="en-US" dirty="0"/>
              <a:t>Example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B667C-1927-4745-90DB-A82823AE4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2018 Mitra Innovation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4FD49-4980-46DB-9C9B-D796C59C25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B019B7B-C663-4A61-BC56-3AD2B9D88EFB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174481-AC9A-4917-A3A5-93D9F4183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923" y="1036622"/>
            <a:ext cx="5002953" cy="39584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D6AF813-32AF-40B2-939E-15C6DA4A20E1}"/>
              </a:ext>
            </a:extLst>
          </p:cNvPr>
          <p:cNvSpPr txBox="1"/>
          <p:nvPr/>
        </p:nvSpPr>
        <p:spPr>
          <a:xfrm>
            <a:off x="304800" y="2387084"/>
            <a:ext cx="11408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Genders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185F015-1C4E-45AC-ADA9-9B668BC0583B}"/>
              </a:ext>
            </a:extLst>
          </p:cNvPr>
          <p:cNvCxnSpPr>
            <a:stCxn id="11" idx="3"/>
          </p:cNvCxnSpPr>
          <p:nvPr/>
        </p:nvCxnSpPr>
        <p:spPr>
          <a:xfrm>
            <a:off x="1445690" y="2571750"/>
            <a:ext cx="4593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49F211C-31EB-4932-BCE5-52837ABC8E66}"/>
              </a:ext>
            </a:extLst>
          </p:cNvPr>
          <p:cNvSpPr txBox="1"/>
          <p:nvPr/>
        </p:nvSpPr>
        <p:spPr>
          <a:xfrm>
            <a:off x="7199838" y="2756416"/>
            <a:ext cx="14394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 Age Groups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6C6BC98-74B0-4A20-80C1-F6BB68EB6C08}"/>
              </a:ext>
            </a:extLst>
          </p:cNvPr>
          <p:cNvCxnSpPr>
            <a:stCxn id="14" idx="1"/>
          </p:cNvCxnSpPr>
          <p:nvPr/>
        </p:nvCxnSpPr>
        <p:spPr>
          <a:xfrm flipH="1" flipV="1">
            <a:off x="3733800" y="2882384"/>
            <a:ext cx="3466038" cy="586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EC727D8-BACA-402F-A6EB-6C038670BD80}"/>
              </a:ext>
            </a:extLst>
          </p:cNvPr>
          <p:cNvSpPr txBox="1"/>
          <p:nvPr/>
        </p:nvSpPr>
        <p:spPr>
          <a:xfrm>
            <a:off x="255987" y="3241737"/>
            <a:ext cx="1252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 Provinces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1873D91-3FC3-45ED-8363-DFCB403C0996}"/>
              </a:ext>
            </a:extLst>
          </p:cNvPr>
          <p:cNvCxnSpPr/>
          <p:nvPr/>
        </p:nvCxnSpPr>
        <p:spPr>
          <a:xfrm flipV="1">
            <a:off x="1600200" y="3181350"/>
            <a:ext cx="304800" cy="2286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2894731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E352520-FAEB-4451-B61A-621595CCB1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33400" y="1657350"/>
            <a:ext cx="8001000" cy="2686050"/>
          </a:xfrm>
        </p:spPr>
        <p:txBody>
          <a:bodyPr>
            <a:normAutofit/>
          </a:bodyPr>
          <a:lstStyle/>
          <a:p>
            <a:r>
              <a:rPr lang="en-US" sz="2000" dirty="0"/>
              <a:t>72?</a:t>
            </a:r>
          </a:p>
          <a:p>
            <a:r>
              <a:rPr lang="en-US" sz="2000" dirty="0"/>
              <a:t>50?</a:t>
            </a:r>
          </a:p>
          <a:p>
            <a:r>
              <a:rPr lang="en-US" sz="2000" dirty="0"/>
              <a:t>4?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C10DA26-7F19-4C90-A42F-EDD7BAB68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90550"/>
            <a:ext cx="7620000" cy="6858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many test cases should you write to achieve full coverage?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B667C-1927-4745-90DB-A82823AE4F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2018 Mitra Innovation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54FD49-4980-46DB-9C9B-D796C59C25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B019B7B-C663-4A61-BC56-3AD2B9D88EFB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36449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FF4B90-0A71-4E56-8CBD-53FD22D198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Testing conducted with the knowledge of how software is implemented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1EEECB4-23ED-4366-8AAF-BB73CE151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</p:spPr>
        <p:txBody>
          <a:bodyPr>
            <a:normAutofit/>
          </a:bodyPr>
          <a:lstStyle/>
          <a:p>
            <a:r>
              <a:rPr lang="en-US" dirty="0"/>
              <a:t>What is white-box testing? (Old-school Term)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2502C-2988-45BF-B9FF-B20C062DF3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2018 Mitra Innovation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8D463-53CE-4284-BB18-D8CC167FB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B019B7B-C663-4A61-BC56-3AD2B9D88EFB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64737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5FF4B90-0A71-4E56-8CBD-53FD22D198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ATDD follows the cycle</a:t>
            </a:r>
          </a:p>
          <a:p>
            <a:pPr lvl="1"/>
            <a:r>
              <a:rPr lang="en-US" sz="2200" dirty="0"/>
              <a:t>Discuss</a:t>
            </a:r>
          </a:p>
          <a:p>
            <a:pPr lvl="1"/>
            <a:r>
              <a:rPr lang="en-US" sz="2200" dirty="0"/>
              <a:t>Distill</a:t>
            </a:r>
          </a:p>
          <a:p>
            <a:pPr lvl="1"/>
            <a:r>
              <a:rPr lang="en-US" sz="2200" dirty="0"/>
              <a:t>Develop</a:t>
            </a:r>
          </a:p>
          <a:p>
            <a:pPr lvl="1"/>
            <a:r>
              <a:rPr lang="en-US" sz="2200" dirty="0"/>
              <a:t>Demo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1EEECB4-23ED-4366-8AAF-BB73CE151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</p:spPr>
        <p:txBody>
          <a:bodyPr>
            <a:normAutofit/>
          </a:bodyPr>
          <a:lstStyle/>
          <a:p>
            <a:r>
              <a:rPr lang="en-US" dirty="0"/>
              <a:t>How does that fit in modern day ATDD?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2502C-2988-45BF-B9FF-B20C062DF3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Copyright © 2018 Mitra Innovation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8D463-53CE-4284-BB18-D8CC167FB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B019B7B-C663-4A61-BC56-3AD2B9D88EFB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1935890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Custom 6">
      <a:dk1>
        <a:srgbClr val="0B0B0B"/>
      </a:dk1>
      <a:lt1>
        <a:srgbClr val="FFFFFF"/>
      </a:lt1>
      <a:dk2>
        <a:srgbClr val="A8AFB9"/>
      </a:dk2>
      <a:lt2>
        <a:srgbClr val="FFFFFF"/>
      </a:lt2>
      <a:accent1>
        <a:srgbClr val="FF6329"/>
      </a:accent1>
      <a:accent2>
        <a:srgbClr val="FF6615"/>
      </a:accent2>
      <a:accent3>
        <a:srgbClr val="FF762E"/>
      </a:accent3>
      <a:accent4>
        <a:srgbClr val="FF5B31"/>
      </a:accent4>
      <a:accent5>
        <a:srgbClr val="FF5F2B"/>
      </a:accent5>
      <a:accent6>
        <a:srgbClr val="FF7C34"/>
      </a:accent6>
      <a:hlink>
        <a:srgbClr val="FF7737"/>
      </a:hlink>
      <a:folHlink>
        <a:srgbClr val="FF7A38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378</Words>
  <Application>Microsoft Office PowerPoint</Application>
  <PresentationFormat>On-screen Show (16:9)</PresentationFormat>
  <Paragraphs>78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2" baseType="lpstr">
      <vt:lpstr>Arial</vt:lpstr>
      <vt:lpstr>Calibri</vt:lpstr>
      <vt:lpstr>Courier New</vt:lpstr>
      <vt:lpstr>Franklin Gothic Medium</vt:lpstr>
      <vt:lpstr>Futura LT Book</vt:lpstr>
      <vt:lpstr>Helvetica Neue Light</vt:lpstr>
      <vt:lpstr>Mission Gothic Regular</vt:lpstr>
      <vt:lpstr>Nexa Bold</vt:lpstr>
      <vt:lpstr>Open Sans</vt:lpstr>
      <vt:lpstr>Roboto</vt:lpstr>
      <vt:lpstr>Roboto Black</vt:lpstr>
      <vt:lpstr>Roboto Light</vt:lpstr>
      <vt:lpstr>Roboto Medium</vt:lpstr>
      <vt:lpstr>Roboto Slab Light</vt:lpstr>
      <vt:lpstr>Roboto Slab Regular</vt:lpstr>
      <vt:lpstr>Sketch Rockwell</vt:lpstr>
      <vt:lpstr>Office Theme</vt:lpstr>
      <vt:lpstr>PowerPoint Presentation</vt:lpstr>
      <vt:lpstr>PowerPoint Presentation</vt:lpstr>
      <vt:lpstr>What’s a good KPI for our functional tests?</vt:lpstr>
      <vt:lpstr>How do we determine the optimal test cases for higher coverage?</vt:lpstr>
      <vt:lpstr>Example</vt:lpstr>
      <vt:lpstr>Example</vt:lpstr>
      <vt:lpstr>How many test cases should you write to achieve full coverage?</vt:lpstr>
      <vt:lpstr>What is white-box testing? (Old-school Term)</vt:lpstr>
      <vt:lpstr>How does that fit in modern day ATDD?</vt:lpstr>
      <vt:lpstr>Discuss</vt:lpstr>
      <vt:lpstr>The control flow graph for collaboration</vt:lpstr>
      <vt:lpstr>Back to our example</vt:lpstr>
      <vt:lpstr>Demostration</vt:lpstr>
      <vt:lpstr>Thank you!  mahasen@gmail.com  https://github.com/mahasenb/WhiteBoxTestingSample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Mahasen Bandara</dc:creator>
  <cp:lastModifiedBy>Mahasen Bandara</cp:lastModifiedBy>
  <cp:revision>1</cp:revision>
  <dcterms:created xsi:type="dcterms:W3CDTF">2018-09-20T09:34:58Z</dcterms:created>
  <dcterms:modified xsi:type="dcterms:W3CDTF">2018-09-20T10:09:06Z</dcterms:modified>
</cp:coreProperties>
</file>